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258" r:id="rId5"/>
    <p:sldId id="281" r:id="rId6"/>
    <p:sldId id="314" r:id="rId7"/>
    <p:sldId id="315" r:id="rId8"/>
    <p:sldId id="316" r:id="rId9"/>
    <p:sldId id="317" r:id="rId10"/>
    <p:sldId id="319" r:id="rId11"/>
    <p:sldId id="318" r:id="rId12"/>
    <p:sldId id="282" r:id="rId13"/>
    <p:sldId id="283" r:id="rId14"/>
    <p:sldId id="328" r:id="rId15"/>
    <p:sldId id="285" r:id="rId16"/>
    <p:sldId id="326" r:id="rId17"/>
    <p:sldId id="320" r:id="rId18"/>
    <p:sldId id="327" r:id="rId19"/>
    <p:sldId id="288" r:id="rId20"/>
    <p:sldId id="323" r:id="rId21"/>
    <p:sldId id="325" r:id="rId22"/>
    <p:sldId id="333" r:id="rId23"/>
    <p:sldId id="334" r:id="rId24"/>
    <p:sldId id="313" r:id="rId25"/>
    <p:sldId id="322" r:id="rId26"/>
    <p:sldId id="311" r:id="rId27"/>
    <p:sldId id="297" r:id="rId28"/>
    <p:sldId id="31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EF8"/>
    <a:srgbClr val="F8FCE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98" autoAdjust="0"/>
  </p:normalViewPr>
  <p:slideViewPr>
    <p:cSldViewPr snapToGrid="0">
      <p:cViewPr varScale="1">
        <p:scale>
          <a:sx n="76" d="100"/>
          <a:sy n="76" d="100"/>
        </p:scale>
        <p:origin x="62" y="1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029"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B1F72-4E36-467B-A133-397CD67A9B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06155DF-563C-4573-9C85-9C2DA585DF9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526D59-C449-425A-B7A8-9987CCCED179}" type="datetimeFigureOut">
              <a:rPr lang="en-US" smtClean="0"/>
              <a:t>5/20/2025</a:t>
            </a:fld>
            <a:endParaRPr lang="en-US" dirty="0"/>
          </a:p>
        </p:txBody>
      </p:sp>
      <p:sp>
        <p:nvSpPr>
          <p:cNvPr id="4" name="Footer Placeholder 3">
            <a:extLst>
              <a:ext uri="{FF2B5EF4-FFF2-40B4-BE49-F238E27FC236}">
                <a16:creationId xmlns:a16="http://schemas.microsoft.com/office/drawing/2014/main" id="{49ED24A0-60EB-47AE-8D50-06E6335CFF4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EA82824-9AD4-4B69-8EBC-ED01903597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1091EF-DEBA-4DF7-8606-D74FBA3A2ACA}" type="slidenum">
              <a:rPr lang="en-US" smtClean="0"/>
              <a:t>‹#›</a:t>
            </a:fld>
            <a:endParaRPr lang="en-US" dirty="0"/>
          </a:p>
        </p:txBody>
      </p:sp>
    </p:spTree>
    <p:extLst>
      <p:ext uri="{BB962C8B-B14F-4D97-AF65-F5344CB8AC3E}">
        <p14:creationId xmlns:p14="http://schemas.microsoft.com/office/powerpoint/2010/main" val="3813418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603329-1079-4A18-8DAF-2595AB0E7270}" type="datetimeFigureOut">
              <a:rPr lang="en-US" smtClean="0"/>
              <a:t>5/20/2025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F7ED0E-9116-4ED6-A7A4-9DDE73566E4E}" type="slidenum">
              <a:rPr lang="en-US" smtClean="0"/>
              <a:t>‹#›</a:t>
            </a:fld>
            <a:endParaRPr lang="en-US" dirty="0"/>
          </a:p>
        </p:txBody>
      </p:sp>
    </p:spTree>
    <p:extLst>
      <p:ext uri="{BB962C8B-B14F-4D97-AF65-F5344CB8AC3E}">
        <p14:creationId xmlns:p14="http://schemas.microsoft.com/office/powerpoint/2010/main" val="1972023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6D162-4C84-44AD-8086-359F141C9DD6}" type="slidenum">
              <a:rPr lang="en-US" smtClean="0"/>
              <a:t>1</a:t>
            </a:fld>
            <a:endParaRPr lang="en-US" dirty="0"/>
          </a:p>
        </p:txBody>
      </p:sp>
    </p:spTree>
    <p:extLst>
      <p:ext uri="{BB962C8B-B14F-4D97-AF65-F5344CB8AC3E}">
        <p14:creationId xmlns:p14="http://schemas.microsoft.com/office/powerpoint/2010/main" val="259716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6D162-4C84-44AD-8086-359F141C9DD6}" type="slidenum">
              <a:rPr lang="en-US" smtClean="0"/>
              <a:t>2</a:t>
            </a:fld>
            <a:endParaRPr lang="en-US" dirty="0"/>
          </a:p>
        </p:txBody>
      </p:sp>
    </p:spTree>
    <p:extLst>
      <p:ext uri="{BB962C8B-B14F-4D97-AF65-F5344CB8AC3E}">
        <p14:creationId xmlns:p14="http://schemas.microsoft.com/office/powerpoint/2010/main" val="378801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F7ED0E-9116-4ED6-A7A4-9DDE73566E4E}" type="slidenum">
              <a:rPr lang="en-US" smtClean="0"/>
              <a:t>5</a:t>
            </a:fld>
            <a:endParaRPr lang="en-US" dirty="0"/>
          </a:p>
        </p:txBody>
      </p:sp>
    </p:spTree>
    <p:extLst>
      <p:ext uri="{BB962C8B-B14F-4D97-AF65-F5344CB8AC3E}">
        <p14:creationId xmlns:p14="http://schemas.microsoft.com/office/powerpoint/2010/main" val="1792681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6D162-4C84-44AD-8086-359F141C9DD6}" type="slidenum">
              <a:rPr lang="en-US" smtClean="0"/>
              <a:t>9</a:t>
            </a:fld>
            <a:endParaRPr lang="en-US" dirty="0"/>
          </a:p>
        </p:txBody>
      </p:sp>
    </p:spTree>
    <p:extLst>
      <p:ext uri="{BB962C8B-B14F-4D97-AF65-F5344CB8AC3E}">
        <p14:creationId xmlns:p14="http://schemas.microsoft.com/office/powerpoint/2010/main" val="42784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6D162-4C84-44AD-8086-359F141C9DD6}" type="slidenum">
              <a:rPr lang="en-US" smtClean="0"/>
              <a:t>10</a:t>
            </a:fld>
            <a:endParaRPr lang="en-US" dirty="0"/>
          </a:p>
        </p:txBody>
      </p:sp>
    </p:spTree>
    <p:extLst>
      <p:ext uri="{BB962C8B-B14F-4D97-AF65-F5344CB8AC3E}">
        <p14:creationId xmlns:p14="http://schemas.microsoft.com/office/powerpoint/2010/main" val="4027810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6D162-4C84-44AD-8086-359F141C9DD6}" type="slidenum">
              <a:rPr lang="en-US" smtClean="0"/>
              <a:t>16</a:t>
            </a:fld>
            <a:endParaRPr lang="en-US" dirty="0"/>
          </a:p>
        </p:txBody>
      </p:sp>
    </p:spTree>
    <p:extLst>
      <p:ext uri="{BB962C8B-B14F-4D97-AF65-F5344CB8AC3E}">
        <p14:creationId xmlns:p14="http://schemas.microsoft.com/office/powerpoint/2010/main" val="3544624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F7ED0E-9116-4ED6-A7A4-9DDE73566E4E}" type="slidenum">
              <a:rPr lang="en-US" smtClean="0"/>
              <a:t>20</a:t>
            </a:fld>
            <a:endParaRPr lang="en-US" dirty="0"/>
          </a:p>
        </p:txBody>
      </p:sp>
    </p:spTree>
    <p:extLst>
      <p:ext uri="{BB962C8B-B14F-4D97-AF65-F5344CB8AC3E}">
        <p14:creationId xmlns:p14="http://schemas.microsoft.com/office/powerpoint/2010/main" val="2027183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0C06C3-6527-4AA0-B8E1-951DFCD77ABB}" type="slidenum">
              <a:rPr lang="en-US" smtClean="0"/>
              <a:t>23</a:t>
            </a:fld>
            <a:endParaRPr lang="en-US" dirty="0"/>
          </a:p>
        </p:txBody>
      </p:sp>
    </p:spTree>
    <p:extLst>
      <p:ext uri="{BB962C8B-B14F-4D97-AF65-F5344CB8AC3E}">
        <p14:creationId xmlns:p14="http://schemas.microsoft.com/office/powerpoint/2010/main" val="169244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0C06C3-6527-4AA0-B8E1-951DFCD77ABB}" type="slidenum">
              <a:rPr lang="en-US" smtClean="0"/>
              <a:t>25</a:t>
            </a:fld>
            <a:endParaRPr lang="en-US" dirty="0"/>
          </a:p>
        </p:txBody>
      </p:sp>
    </p:spTree>
    <p:extLst>
      <p:ext uri="{BB962C8B-B14F-4D97-AF65-F5344CB8AC3E}">
        <p14:creationId xmlns:p14="http://schemas.microsoft.com/office/powerpoint/2010/main" val="14642125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465C-D4C0-4FD8-8C6C-0C0C811A4D9D}"/>
              </a:ext>
            </a:extLst>
          </p:cNvPr>
          <p:cNvSpPr>
            <a:spLocks noGrp="1"/>
          </p:cNvSpPr>
          <p:nvPr>
            <p:ph type="pic" sz="quarter" idx="10"/>
          </p:nvPr>
        </p:nvSpPr>
        <p:spPr>
          <a:xfrm>
            <a:off x="0" y="1"/>
            <a:ext cx="12192000" cy="5969573"/>
          </a:xfrm>
          <a:custGeom>
            <a:avLst/>
            <a:gdLst>
              <a:gd name="connsiteX0" fmla="*/ 7230262 w 12192000"/>
              <a:gd name="connsiteY0" fmla="*/ 5906862 h 5969573"/>
              <a:gd name="connsiteX1" fmla="*/ 7197115 w 12192000"/>
              <a:gd name="connsiteY1" fmla="*/ 5913338 h 5969573"/>
              <a:gd name="connsiteX2" fmla="*/ 7214545 w 12192000"/>
              <a:gd name="connsiteY2" fmla="*/ 5911744 h 5969573"/>
              <a:gd name="connsiteX3" fmla="*/ 7230262 w 12192000"/>
              <a:gd name="connsiteY3" fmla="*/ 5906862 h 5969573"/>
              <a:gd name="connsiteX4" fmla="*/ 7009120 w 12192000"/>
              <a:gd name="connsiteY4" fmla="*/ 5850263 h 5969573"/>
              <a:gd name="connsiteX5" fmla="*/ 7021563 w 12192000"/>
              <a:gd name="connsiteY5" fmla="*/ 5861355 h 5969573"/>
              <a:gd name="connsiteX6" fmla="*/ 7021563 w 12192000"/>
              <a:gd name="connsiteY6" fmla="*/ 5861354 h 5969573"/>
              <a:gd name="connsiteX7" fmla="*/ 7768443 w 12192000"/>
              <a:gd name="connsiteY7" fmla="*/ 5742074 h 5969573"/>
              <a:gd name="connsiteX8" fmla="*/ 7768443 w 12192000"/>
              <a:gd name="connsiteY8" fmla="*/ 5742075 h 5969573"/>
              <a:gd name="connsiteX9" fmla="*/ 7792447 w 12192000"/>
              <a:gd name="connsiteY9" fmla="*/ 5764553 h 5969573"/>
              <a:gd name="connsiteX10" fmla="*/ 7768443 w 12192000"/>
              <a:gd name="connsiteY10" fmla="*/ 5742074 h 5969573"/>
              <a:gd name="connsiteX11" fmla="*/ 4038748 w 12192000"/>
              <a:gd name="connsiteY11" fmla="*/ 5739955 h 5969573"/>
              <a:gd name="connsiteX12" fmla="*/ 4030517 w 12192000"/>
              <a:gd name="connsiteY12" fmla="*/ 5751599 h 5969573"/>
              <a:gd name="connsiteX13" fmla="*/ 4015609 w 12192000"/>
              <a:gd name="connsiteY13" fmla="*/ 5770450 h 5969573"/>
              <a:gd name="connsiteX14" fmla="*/ 3996845 w 12192000"/>
              <a:gd name="connsiteY14" fmla="*/ 5780104 h 5969573"/>
              <a:gd name="connsiteX15" fmla="*/ 4030518 w 12192000"/>
              <a:gd name="connsiteY15" fmla="*/ 5751599 h 5969573"/>
              <a:gd name="connsiteX16" fmla="*/ 6245343 w 12192000"/>
              <a:gd name="connsiteY16" fmla="*/ 5736549 h 5969573"/>
              <a:gd name="connsiteX17" fmla="*/ 6274406 w 12192000"/>
              <a:gd name="connsiteY17" fmla="*/ 5743345 h 5969573"/>
              <a:gd name="connsiteX18" fmla="*/ 6291247 w 12192000"/>
              <a:gd name="connsiteY18" fmla="*/ 5749662 h 5969573"/>
              <a:gd name="connsiteX19" fmla="*/ 6291385 w 12192000"/>
              <a:gd name="connsiteY19" fmla="*/ 5749714 h 5969573"/>
              <a:gd name="connsiteX20" fmla="*/ 6306284 w 12192000"/>
              <a:gd name="connsiteY20" fmla="*/ 5755552 h 5969573"/>
              <a:gd name="connsiteX21" fmla="*/ 6308075 w 12192000"/>
              <a:gd name="connsiteY21" fmla="*/ 5755968 h 5969573"/>
              <a:gd name="connsiteX22" fmla="*/ 6313855 w 12192000"/>
              <a:gd name="connsiteY22" fmla="*/ 5758133 h 5969573"/>
              <a:gd name="connsiteX23" fmla="*/ 6337048 w 12192000"/>
              <a:gd name="connsiteY23" fmla="*/ 5762696 h 5969573"/>
              <a:gd name="connsiteX24" fmla="*/ 6308075 w 12192000"/>
              <a:gd name="connsiteY24" fmla="*/ 5755968 h 5969573"/>
              <a:gd name="connsiteX25" fmla="*/ 6291385 w 12192000"/>
              <a:gd name="connsiteY25" fmla="*/ 5749714 h 5969573"/>
              <a:gd name="connsiteX26" fmla="*/ 6276197 w 12192000"/>
              <a:gd name="connsiteY26" fmla="*/ 5743764 h 5969573"/>
              <a:gd name="connsiteX27" fmla="*/ 6274406 w 12192000"/>
              <a:gd name="connsiteY27" fmla="*/ 5743345 h 5969573"/>
              <a:gd name="connsiteX28" fmla="*/ 6268613 w 12192000"/>
              <a:gd name="connsiteY28" fmla="*/ 5741171 h 5969573"/>
              <a:gd name="connsiteX29" fmla="*/ 6245343 w 12192000"/>
              <a:gd name="connsiteY29" fmla="*/ 5736549 h 5969573"/>
              <a:gd name="connsiteX30" fmla="*/ 6558837 w 12192000"/>
              <a:gd name="connsiteY30" fmla="*/ 5706717 h 5969573"/>
              <a:gd name="connsiteX31" fmla="*/ 6529984 w 12192000"/>
              <a:gd name="connsiteY31" fmla="*/ 5708163 h 5969573"/>
              <a:gd name="connsiteX32" fmla="*/ 6589207 w 12192000"/>
              <a:gd name="connsiteY32" fmla="*/ 5711593 h 5969573"/>
              <a:gd name="connsiteX33" fmla="*/ 6558837 w 12192000"/>
              <a:gd name="connsiteY33" fmla="*/ 5706717 h 5969573"/>
              <a:gd name="connsiteX34" fmla="*/ 4834454 w 12192000"/>
              <a:gd name="connsiteY34" fmla="*/ 5646059 h 5969573"/>
              <a:gd name="connsiteX35" fmla="*/ 4883986 w 12192000"/>
              <a:gd name="connsiteY35" fmla="*/ 5670301 h 5969573"/>
              <a:gd name="connsiteX36" fmla="*/ 4858238 w 12192000"/>
              <a:gd name="connsiteY36" fmla="*/ 5663787 h 5969573"/>
              <a:gd name="connsiteX37" fmla="*/ 4834454 w 12192000"/>
              <a:gd name="connsiteY37" fmla="*/ 5646059 h 5969573"/>
              <a:gd name="connsiteX38" fmla="*/ 5056443 w 12192000"/>
              <a:gd name="connsiteY38" fmla="*/ 5643725 h 5969573"/>
              <a:gd name="connsiteX39" fmla="*/ 5072589 w 12192000"/>
              <a:gd name="connsiteY39" fmla="*/ 5644505 h 5969573"/>
              <a:gd name="connsiteX40" fmla="*/ 5089162 w 12192000"/>
              <a:gd name="connsiteY40" fmla="*/ 5653107 h 5969573"/>
              <a:gd name="connsiteX41" fmla="*/ 5056443 w 12192000"/>
              <a:gd name="connsiteY41" fmla="*/ 5643725 h 5969573"/>
              <a:gd name="connsiteX42" fmla="*/ 739852 w 12192000"/>
              <a:gd name="connsiteY42" fmla="*/ 5343843 h 5969573"/>
              <a:gd name="connsiteX43" fmla="*/ 724278 w 12192000"/>
              <a:gd name="connsiteY43" fmla="*/ 5365062 h 5969573"/>
              <a:gd name="connsiteX44" fmla="*/ 708621 w 12192000"/>
              <a:gd name="connsiteY44" fmla="*/ 5381222 h 5969573"/>
              <a:gd name="connsiteX45" fmla="*/ 691439 w 12192000"/>
              <a:gd name="connsiteY45" fmla="*/ 5386697 h 5969573"/>
              <a:gd name="connsiteX46" fmla="*/ 708622 w 12192000"/>
              <a:gd name="connsiteY46" fmla="*/ 5381222 h 5969573"/>
              <a:gd name="connsiteX47" fmla="*/ 724279 w 12192000"/>
              <a:gd name="connsiteY47" fmla="*/ 5365062 h 5969573"/>
              <a:gd name="connsiteX48" fmla="*/ 739852 w 12192000"/>
              <a:gd name="connsiteY48" fmla="*/ 5343843 h 5969573"/>
              <a:gd name="connsiteX49" fmla="*/ 8934151 w 12192000"/>
              <a:gd name="connsiteY49" fmla="*/ 5275333 h 5969573"/>
              <a:gd name="connsiteX50" fmla="*/ 8954249 w 12192000"/>
              <a:gd name="connsiteY50" fmla="*/ 5290264 h 5969573"/>
              <a:gd name="connsiteX51" fmla="*/ 8962389 w 12192000"/>
              <a:gd name="connsiteY51" fmla="*/ 5293563 h 5969573"/>
              <a:gd name="connsiteX52" fmla="*/ 8954250 w 12192000"/>
              <a:gd name="connsiteY52" fmla="*/ 5290264 h 5969573"/>
              <a:gd name="connsiteX53" fmla="*/ 8934151 w 12192000"/>
              <a:gd name="connsiteY53" fmla="*/ 5275333 h 5969573"/>
              <a:gd name="connsiteX54" fmla="*/ 2314816 w 12192000"/>
              <a:gd name="connsiteY54" fmla="*/ 5273737 h 5969573"/>
              <a:gd name="connsiteX55" fmla="*/ 2300909 w 12192000"/>
              <a:gd name="connsiteY55" fmla="*/ 5279143 h 5969573"/>
              <a:gd name="connsiteX56" fmla="*/ 2216515 w 12192000"/>
              <a:gd name="connsiteY56" fmla="*/ 5314887 h 5969573"/>
              <a:gd name="connsiteX57" fmla="*/ 2300910 w 12192000"/>
              <a:gd name="connsiteY57" fmla="*/ 5279143 h 5969573"/>
              <a:gd name="connsiteX58" fmla="*/ 1916629 w 12192000"/>
              <a:gd name="connsiteY58" fmla="*/ 5252000 h 5969573"/>
              <a:gd name="connsiteX59" fmla="*/ 1907132 w 12192000"/>
              <a:gd name="connsiteY59" fmla="*/ 5255330 h 5969573"/>
              <a:gd name="connsiteX60" fmla="*/ 1866619 w 12192000"/>
              <a:gd name="connsiteY60" fmla="*/ 5265015 h 5969573"/>
              <a:gd name="connsiteX61" fmla="*/ 1907133 w 12192000"/>
              <a:gd name="connsiteY61" fmla="*/ 5255330 h 5969573"/>
              <a:gd name="connsiteX62" fmla="*/ 2058204 w 12192000"/>
              <a:gd name="connsiteY62" fmla="*/ 5241232 h 5969573"/>
              <a:gd name="connsiteX63" fmla="*/ 2108194 w 12192000"/>
              <a:gd name="connsiteY63" fmla="*/ 5255939 h 5969573"/>
              <a:gd name="connsiteX64" fmla="*/ 2058204 w 12192000"/>
              <a:gd name="connsiteY64" fmla="*/ 5241232 h 5969573"/>
              <a:gd name="connsiteX65" fmla="*/ 0 w 12192000"/>
              <a:gd name="connsiteY65" fmla="*/ 0 h 5969573"/>
              <a:gd name="connsiteX66" fmla="*/ 12191456 w 12192000"/>
              <a:gd name="connsiteY66" fmla="*/ 0 h 5969573"/>
              <a:gd name="connsiteX67" fmla="*/ 12191456 w 12192000"/>
              <a:gd name="connsiteY67" fmla="*/ 873938 h 5969573"/>
              <a:gd name="connsiteX68" fmla="*/ 12192000 w 12192000"/>
              <a:gd name="connsiteY68" fmla="*/ 873938 h 5969573"/>
              <a:gd name="connsiteX69" fmla="*/ 12192000 w 12192000"/>
              <a:gd name="connsiteY69" fmla="*/ 3249107 h 5969573"/>
              <a:gd name="connsiteX70" fmla="*/ 12192000 w 12192000"/>
              <a:gd name="connsiteY70" fmla="*/ 3283970 h 5969573"/>
              <a:gd name="connsiteX71" fmla="*/ 12192000 w 12192000"/>
              <a:gd name="connsiteY71" fmla="*/ 3331026 h 5969573"/>
              <a:gd name="connsiteX72" fmla="*/ 12164535 w 12192000"/>
              <a:gd name="connsiteY72" fmla="*/ 3347929 h 5969573"/>
              <a:gd name="connsiteX73" fmla="*/ 12079464 w 12192000"/>
              <a:gd name="connsiteY73" fmla="*/ 3397089 h 5969573"/>
              <a:gd name="connsiteX74" fmla="*/ 12036830 w 12192000"/>
              <a:gd name="connsiteY74" fmla="*/ 3463727 h 5969573"/>
              <a:gd name="connsiteX75" fmla="*/ 11937546 w 12192000"/>
              <a:gd name="connsiteY75" fmla="*/ 3582600 h 5969573"/>
              <a:gd name="connsiteX76" fmla="*/ 11895874 w 12192000"/>
              <a:gd name="connsiteY76" fmla="*/ 3627920 h 5969573"/>
              <a:gd name="connsiteX77" fmla="*/ 11872254 w 12192000"/>
              <a:gd name="connsiteY77" fmla="*/ 3644820 h 5969573"/>
              <a:gd name="connsiteX78" fmla="*/ 11818289 w 12192000"/>
              <a:gd name="connsiteY78" fmla="*/ 3700511 h 5969573"/>
              <a:gd name="connsiteX79" fmla="*/ 11792172 w 12192000"/>
              <a:gd name="connsiteY79" fmla="*/ 3732964 h 5969573"/>
              <a:gd name="connsiteX80" fmla="*/ 11707101 w 12192000"/>
              <a:gd name="connsiteY80" fmla="*/ 3842426 h 5969573"/>
              <a:gd name="connsiteX81" fmla="*/ 11675988 w 12192000"/>
              <a:gd name="connsiteY81" fmla="*/ 3872193 h 5969573"/>
              <a:gd name="connsiteX82" fmla="*/ 11623372 w 12192000"/>
              <a:gd name="connsiteY82" fmla="*/ 3912327 h 5969573"/>
              <a:gd name="connsiteX83" fmla="*/ 11592455 w 12192000"/>
              <a:gd name="connsiteY83" fmla="*/ 3928651 h 5969573"/>
              <a:gd name="connsiteX84" fmla="*/ 11537914 w 12192000"/>
              <a:gd name="connsiteY84" fmla="*/ 3986454 h 5969573"/>
              <a:gd name="connsiteX85" fmla="*/ 11450923 w 12192000"/>
              <a:gd name="connsiteY85" fmla="*/ 4125489 h 5969573"/>
              <a:gd name="connsiteX86" fmla="*/ 11354711 w 12192000"/>
              <a:gd name="connsiteY86" fmla="*/ 4199232 h 5969573"/>
              <a:gd name="connsiteX87" fmla="*/ 11321872 w 12192000"/>
              <a:gd name="connsiteY87" fmla="*/ 4250698 h 5969573"/>
              <a:gd name="connsiteX88" fmla="*/ 11260804 w 12192000"/>
              <a:gd name="connsiteY88" fmla="*/ 4311766 h 5969573"/>
              <a:gd name="connsiteX89" fmla="*/ 11181301 w 12192000"/>
              <a:gd name="connsiteY89" fmla="*/ 4355360 h 5969573"/>
              <a:gd name="connsiteX90" fmla="*/ 11103718 w 12192000"/>
              <a:gd name="connsiteY90" fmla="*/ 4388965 h 5969573"/>
              <a:gd name="connsiteX91" fmla="*/ 11054940 w 12192000"/>
              <a:gd name="connsiteY91" fmla="*/ 4412394 h 5969573"/>
              <a:gd name="connsiteX92" fmla="*/ 10968712 w 12192000"/>
              <a:gd name="connsiteY92" fmla="*/ 4433903 h 5969573"/>
              <a:gd name="connsiteX93" fmla="*/ 10896893 w 12192000"/>
              <a:gd name="connsiteY93" fmla="*/ 4441583 h 5969573"/>
              <a:gd name="connsiteX94" fmla="*/ 10813358 w 12192000"/>
              <a:gd name="connsiteY94" fmla="*/ 4451570 h 5969573"/>
              <a:gd name="connsiteX95" fmla="*/ 10702358 w 12192000"/>
              <a:gd name="connsiteY95" fmla="*/ 4486519 h 5969573"/>
              <a:gd name="connsiteX96" fmla="*/ 10590017 w 12192000"/>
              <a:gd name="connsiteY96" fmla="*/ 4564872 h 5969573"/>
              <a:gd name="connsiteX97" fmla="*/ 10550264 w 12192000"/>
              <a:gd name="connsiteY97" fmla="*/ 4574089 h 5969573"/>
              <a:gd name="connsiteX98" fmla="*/ 10429283 w 12192000"/>
              <a:gd name="connsiteY98" fmla="*/ 4550086 h 5969573"/>
              <a:gd name="connsiteX99" fmla="*/ 10252030 w 12192000"/>
              <a:gd name="connsiteY99" fmla="*/ 4525505 h 5969573"/>
              <a:gd name="connsiteX100" fmla="*/ 10207287 w 12192000"/>
              <a:gd name="connsiteY100" fmla="*/ 4549894 h 5969573"/>
              <a:gd name="connsiteX101" fmla="*/ 10135080 w 12192000"/>
              <a:gd name="connsiteY101" fmla="*/ 4596366 h 5969573"/>
              <a:gd name="connsiteX102" fmla="*/ 10094942 w 12192000"/>
              <a:gd name="connsiteY102" fmla="*/ 4680287 h 5969573"/>
              <a:gd name="connsiteX103" fmla="*/ 10068825 w 12192000"/>
              <a:gd name="connsiteY103" fmla="*/ 4774962 h 5969573"/>
              <a:gd name="connsiteX104" fmla="*/ 10042710 w 12192000"/>
              <a:gd name="connsiteY104" fmla="*/ 4814520 h 5969573"/>
              <a:gd name="connsiteX105" fmla="*/ 10012943 w 12192000"/>
              <a:gd name="connsiteY105" fmla="*/ 4840637 h 5969573"/>
              <a:gd name="connsiteX106" fmla="*/ 9972041 w 12192000"/>
              <a:gd name="connsiteY106" fmla="*/ 4883655 h 5969573"/>
              <a:gd name="connsiteX107" fmla="*/ 9937088 w 12192000"/>
              <a:gd name="connsiteY107" fmla="*/ 4977944 h 5969573"/>
              <a:gd name="connsiteX108" fmla="*/ 9899254 w 12192000"/>
              <a:gd name="connsiteY108" fmla="*/ 5011360 h 5969573"/>
              <a:gd name="connsiteX109" fmla="*/ 9868337 w 12192000"/>
              <a:gd name="connsiteY109" fmla="*/ 5024420 h 5969573"/>
              <a:gd name="connsiteX110" fmla="*/ 9740056 w 12192000"/>
              <a:gd name="connsiteY110" fmla="*/ 5077228 h 5969573"/>
              <a:gd name="connsiteX111" fmla="*/ 9723928 w 12192000"/>
              <a:gd name="connsiteY111" fmla="*/ 5078764 h 5969573"/>
              <a:gd name="connsiteX112" fmla="*/ 9538802 w 12192000"/>
              <a:gd name="connsiteY112" fmla="*/ 5124662 h 5969573"/>
              <a:gd name="connsiteX113" fmla="*/ 9487910 w 12192000"/>
              <a:gd name="connsiteY113" fmla="*/ 5135609 h 5969573"/>
              <a:gd name="connsiteX114" fmla="*/ 9355597 w 12192000"/>
              <a:gd name="connsiteY114" fmla="*/ 5168446 h 5969573"/>
              <a:gd name="connsiteX115" fmla="*/ 9286655 w 12192000"/>
              <a:gd name="connsiteY115" fmla="*/ 5254479 h 5969573"/>
              <a:gd name="connsiteX116" fmla="*/ 9239221 w 12192000"/>
              <a:gd name="connsiteY116" fmla="*/ 5306523 h 5969573"/>
              <a:gd name="connsiteX117" fmla="*/ 9177770 w 12192000"/>
              <a:gd name="connsiteY117" fmla="*/ 5340131 h 5969573"/>
              <a:gd name="connsiteX118" fmla="*/ 9142629 w 12192000"/>
              <a:gd name="connsiteY118" fmla="*/ 5352611 h 5969573"/>
              <a:gd name="connsiteX119" fmla="*/ 9048721 w 12192000"/>
              <a:gd name="connsiteY119" fmla="*/ 5346275 h 5969573"/>
              <a:gd name="connsiteX120" fmla="*/ 9005898 w 12192000"/>
              <a:gd name="connsiteY120" fmla="*/ 5322078 h 5969573"/>
              <a:gd name="connsiteX121" fmla="*/ 8967106 w 12192000"/>
              <a:gd name="connsiteY121" fmla="*/ 5315164 h 5969573"/>
              <a:gd name="connsiteX122" fmla="*/ 8862446 w 12192000"/>
              <a:gd name="connsiteY122" fmla="*/ 5388906 h 5969573"/>
              <a:gd name="connsiteX123" fmla="*/ 8850922 w 12192000"/>
              <a:gd name="connsiteY123" fmla="*/ 5410799 h 5969573"/>
              <a:gd name="connsiteX124" fmla="*/ 8810788 w 12192000"/>
              <a:gd name="connsiteY124" fmla="*/ 5518531 h 5969573"/>
              <a:gd name="connsiteX125" fmla="*/ 8783133 w 12192000"/>
              <a:gd name="connsiteY125" fmla="*/ 5549835 h 5969573"/>
              <a:gd name="connsiteX126" fmla="*/ 8771610 w 12192000"/>
              <a:gd name="connsiteY126" fmla="*/ 5557131 h 5969573"/>
              <a:gd name="connsiteX127" fmla="*/ 8689227 w 12192000"/>
              <a:gd name="connsiteY127" fmla="*/ 5604757 h 5969573"/>
              <a:gd name="connsiteX128" fmla="*/ 8611068 w 12192000"/>
              <a:gd name="connsiteY128" fmla="*/ 5632410 h 5969573"/>
              <a:gd name="connsiteX129" fmla="*/ 8496228 w 12192000"/>
              <a:gd name="connsiteY129" fmla="*/ 5663327 h 5969573"/>
              <a:gd name="connsiteX130" fmla="*/ 8445146 w 12192000"/>
              <a:gd name="connsiteY130" fmla="*/ 5695398 h 5969573"/>
              <a:gd name="connsiteX131" fmla="*/ 8352010 w 12192000"/>
              <a:gd name="connsiteY131" fmla="*/ 5728046 h 5969573"/>
              <a:gd name="connsiteX132" fmla="*/ 8313409 w 12192000"/>
              <a:gd name="connsiteY132" fmla="*/ 5736688 h 5969573"/>
              <a:gd name="connsiteX133" fmla="*/ 8279996 w 12192000"/>
              <a:gd name="connsiteY133" fmla="*/ 5752051 h 5969573"/>
              <a:gd name="connsiteX134" fmla="*/ 8244274 w 12192000"/>
              <a:gd name="connsiteY134" fmla="*/ 5776053 h 5969573"/>
              <a:gd name="connsiteX135" fmla="*/ 8150750 w 12192000"/>
              <a:gd name="connsiteY135" fmla="*/ 5834242 h 5969573"/>
              <a:gd name="connsiteX136" fmla="*/ 8010181 w 12192000"/>
              <a:gd name="connsiteY136" fmla="*/ 5824065 h 5969573"/>
              <a:gd name="connsiteX137" fmla="*/ 7929526 w 12192000"/>
              <a:gd name="connsiteY137" fmla="*/ 5824833 h 5969573"/>
              <a:gd name="connsiteX138" fmla="*/ 7855015 w 12192000"/>
              <a:gd name="connsiteY138" fmla="*/ 5815231 h 5969573"/>
              <a:gd name="connsiteX139" fmla="*/ 7830818 w 12192000"/>
              <a:gd name="connsiteY139" fmla="*/ 5792570 h 5969573"/>
              <a:gd name="connsiteX140" fmla="*/ 7729228 w 12192000"/>
              <a:gd name="connsiteY140" fmla="*/ 5853446 h 5969573"/>
              <a:gd name="connsiteX141" fmla="*/ 7694087 w 12192000"/>
              <a:gd name="connsiteY141" fmla="*/ 5905873 h 5969573"/>
              <a:gd name="connsiteX142" fmla="*/ 7626104 w 12192000"/>
              <a:gd name="connsiteY142" fmla="*/ 5960411 h 5969573"/>
              <a:gd name="connsiteX143" fmla="*/ 7492255 w 12192000"/>
              <a:gd name="connsiteY143" fmla="*/ 5942934 h 5969573"/>
              <a:gd name="connsiteX144" fmla="*/ 7418512 w 12192000"/>
              <a:gd name="connsiteY144" fmla="*/ 5903952 h 5969573"/>
              <a:gd name="connsiteX145" fmla="*/ 7371272 w 12192000"/>
              <a:gd name="connsiteY145" fmla="*/ 5902030 h 5969573"/>
              <a:gd name="connsiteX146" fmla="*/ 7288311 w 12192000"/>
              <a:gd name="connsiteY146" fmla="*/ 5958683 h 5969573"/>
              <a:gd name="connsiteX147" fmla="*/ 7254895 w 12192000"/>
              <a:gd name="connsiteY147" fmla="*/ 5965211 h 5969573"/>
              <a:gd name="connsiteX148" fmla="*/ 7197093 w 12192000"/>
              <a:gd name="connsiteY148" fmla="*/ 5968861 h 5969573"/>
              <a:gd name="connsiteX149" fmla="*/ 7144475 w 12192000"/>
              <a:gd name="connsiteY149" fmla="*/ 5950810 h 5969573"/>
              <a:gd name="connsiteX150" fmla="*/ 7020610 w 12192000"/>
              <a:gd name="connsiteY150" fmla="*/ 5861705 h 5969573"/>
              <a:gd name="connsiteX151" fmla="*/ 7000062 w 12192000"/>
              <a:gd name="connsiteY151" fmla="*/ 5852870 h 5969573"/>
              <a:gd name="connsiteX152" fmla="*/ 6963766 w 12192000"/>
              <a:gd name="connsiteY152" fmla="*/ 5846916 h 5969573"/>
              <a:gd name="connsiteX153" fmla="*/ 6820891 w 12192000"/>
              <a:gd name="connsiteY153" fmla="*/ 5775095 h 5969573"/>
              <a:gd name="connsiteX154" fmla="*/ 6789587 w 12192000"/>
              <a:gd name="connsiteY154" fmla="*/ 5775671 h 5969573"/>
              <a:gd name="connsiteX155" fmla="*/ 6738121 w 12192000"/>
              <a:gd name="connsiteY155" fmla="*/ 5781816 h 5969573"/>
              <a:gd name="connsiteX156" fmla="*/ 6682623 w 12192000"/>
              <a:gd name="connsiteY156" fmla="*/ 5770101 h 5969573"/>
              <a:gd name="connsiteX157" fmla="*/ 6642102 w 12192000"/>
              <a:gd name="connsiteY157" fmla="*/ 5761845 h 5969573"/>
              <a:gd name="connsiteX158" fmla="*/ 6528609 w 12192000"/>
              <a:gd name="connsiteY158" fmla="*/ 5786040 h 5969573"/>
              <a:gd name="connsiteX159" fmla="*/ 6434127 w 12192000"/>
              <a:gd name="connsiteY159" fmla="*/ 5809853 h 5969573"/>
              <a:gd name="connsiteX160" fmla="*/ 6421069 w 12192000"/>
              <a:gd name="connsiteY160" fmla="*/ 5806589 h 5969573"/>
              <a:gd name="connsiteX161" fmla="*/ 6295474 w 12192000"/>
              <a:gd name="connsiteY161" fmla="*/ 5787000 h 5969573"/>
              <a:gd name="connsiteX162" fmla="*/ 6240552 w 12192000"/>
              <a:gd name="connsiteY162" fmla="*/ 5760309 h 5969573"/>
              <a:gd name="connsiteX163" fmla="*/ 6165083 w 12192000"/>
              <a:gd name="connsiteY163" fmla="*/ 5736688 h 5969573"/>
              <a:gd name="connsiteX164" fmla="*/ 6081160 w 12192000"/>
              <a:gd name="connsiteY164" fmla="*/ 5708457 h 5969573"/>
              <a:gd name="connsiteX165" fmla="*/ 6019517 w 12192000"/>
              <a:gd name="connsiteY165" fmla="*/ 5694822 h 5969573"/>
              <a:gd name="connsiteX166" fmla="*/ 5928684 w 12192000"/>
              <a:gd name="connsiteY166" fmla="*/ 5704809 h 5969573"/>
              <a:gd name="connsiteX167" fmla="*/ 5910055 w 12192000"/>
              <a:gd name="connsiteY167" fmla="*/ 5712875 h 5969573"/>
              <a:gd name="connsiteX168" fmla="*/ 5731460 w 12192000"/>
              <a:gd name="connsiteY168" fmla="*/ 5773367 h 5969573"/>
              <a:gd name="connsiteX169" fmla="*/ 5612398 w 12192000"/>
              <a:gd name="connsiteY169" fmla="*/ 5774135 h 5969573"/>
              <a:gd name="connsiteX170" fmla="*/ 5572836 w 12192000"/>
              <a:gd name="connsiteY170" fmla="*/ 5765109 h 5969573"/>
              <a:gd name="connsiteX171" fmla="*/ 5500629 w 12192000"/>
              <a:gd name="connsiteY171" fmla="*/ 5724973 h 5969573"/>
              <a:gd name="connsiteX172" fmla="*/ 5468752 w 12192000"/>
              <a:gd name="connsiteY172" fmla="*/ 5719211 h 5969573"/>
              <a:gd name="connsiteX173" fmla="*/ 5412294 w 12192000"/>
              <a:gd name="connsiteY173" fmla="*/ 5715371 h 5969573"/>
              <a:gd name="connsiteX174" fmla="*/ 5289773 w 12192000"/>
              <a:gd name="connsiteY174" fmla="*/ 5719211 h 5969573"/>
              <a:gd name="connsiteX175" fmla="*/ 5129999 w 12192000"/>
              <a:gd name="connsiteY175" fmla="*/ 5702889 h 5969573"/>
              <a:gd name="connsiteX176" fmla="*/ 5066626 w 12192000"/>
              <a:gd name="connsiteY176" fmla="*/ 5707881 h 5969573"/>
              <a:gd name="connsiteX177" fmla="*/ 4998261 w 12192000"/>
              <a:gd name="connsiteY177" fmla="*/ 5716523 h 5969573"/>
              <a:gd name="connsiteX178" fmla="*/ 4978287 w 12192000"/>
              <a:gd name="connsiteY178" fmla="*/ 5716139 h 5969573"/>
              <a:gd name="connsiteX179" fmla="*/ 4873245 w 12192000"/>
              <a:gd name="connsiteY179" fmla="*/ 5695784 h 5969573"/>
              <a:gd name="connsiteX180" fmla="*/ 4849238 w 12192000"/>
              <a:gd name="connsiteY180" fmla="*/ 5682148 h 5969573"/>
              <a:gd name="connsiteX181" fmla="*/ 4786633 w 12192000"/>
              <a:gd name="connsiteY181" fmla="*/ 5687716 h 5969573"/>
              <a:gd name="connsiteX182" fmla="*/ 4730945 w 12192000"/>
              <a:gd name="connsiteY182" fmla="*/ 5709993 h 5969573"/>
              <a:gd name="connsiteX183" fmla="*/ 4411584 w 12192000"/>
              <a:gd name="connsiteY183" fmla="*/ 5758005 h 5969573"/>
              <a:gd name="connsiteX184" fmla="*/ 4219547 w 12192000"/>
              <a:gd name="connsiteY184" fmla="*/ 5758773 h 5969573"/>
              <a:gd name="connsiteX185" fmla="*/ 4085120 w 12192000"/>
              <a:gd name="connsiteY185" fmla="*/ 5779896 h 5969573"/>
              <a:gd name="connsiteX186" fmla="*/ 4062845 w 12192000"/>
              <a:gd name="connsiteY186" fmla="*/ 5802172 h 5969573"/>
              <a:gd name="connsiteX187" fmla="*/ 3980844 w 12192000"/>
              <a:gd name="connsiteY187" fmla="*/ 5825793 h 5969573"/>
              <a:gd name="connsiteX188" fmla="*/ 3902875 w 12192000"/>
              <a:gd name="connsiteY188" fmla="*/ 5777013 h 5969573"/>
              <a:gd name="connsiteX189" fmla="*/ 3805129 w 12192000"/>
              <a:gd name="connsiteY189" fmla="*/ 5703271 h 5969573"/>
              <a:gd name="connsiteX190" fmla="*/ 3751935 w 12192000"/>
              <a:gd name="connsiteY190" fmla="*/ 5702697 h 5969573"/>
              <a:gd name="connsiteX191" fmla="*/ 3642281 w 12192000"/>
              <a:gd name="connsiteY191" fmla="*/ 5688294 h 5969573"/>
              <a:gd name="connsiteX192" fmla="*/ 3566234 w 12192000"/>
              <a:gd name="connsiteY192" fmla="*/ 5663713 h 5969573"/>
              <a:gd name="connsiteX193" fmla="*/ 3459653 w 12192000"/>
              <a:gd name="connsiteY193" fmla="*/ 5634524 h 5969573"/>
              <a:gd name="connsiteX194" fmla="*/ 3419902 w 12192000"/>
              <a:gd name="connsiteY194" fmla="*/ 5619159 h 5969573"/>
              <a:gd name="connsiteX195" fmla="*/ 3324842 w 12192000"/>
              <a:gd name="connsiteY195" fmla="*/ 5596306 h 5969573"/>
              <a:gd name="connsiteX196" fmla="*/ 3246105 w 12192000"/>
              <a:gd name="connsiteY196" fmla="*/ 5581330 h 5969573"/>
              <a:gd name="connsiteX197" fmla="*/ 3182543 w 12192000"/>
              <a:gd name="connsiteY197" fmla="*/ 5534472 h 5969573"/>
              <a:gd name="connsiteX198" fmla="*/ 3162186 w 12192000"/>
              <a:gd name="connsiteY198" fmla="*/ 5510273 h 5969573"/>
              <a:gd name="connsiteX199" fmla="*/ 3145287 w 12192000"/>
              <a:gd name="connsiteY199" fmla="*/ 5494718 h 5969573"/>
              <a:gd name="connsiteX200" fmla="*/ 3070392 w 12192000"/>
              <a:gd name="connsiteY200" fmla="*/ 5403501 h 5969573"/>
              <a:gd name="connsiteX201" fmla="*/ 3061944 w 12192000"/>
              <a:gd name="connsiteY201" fmla="*/ 5395819 h 5969573"/>
              <a:gd name="connsiteX202" fmla="*/ 2960548 w 12192000"/>
              <a:gd name="connsiteY202" fmla="*/ 5353763 h 5969573"/>
              <a:gd name="connsiteX203" fmla="*/ 2924827 w 12192000"/>
              <a:gd name="connsiteY203" fmla="*/ 5330912 h 5969573"/>
              <a:gd name="connsiteX204" fmla="*/ 2851470 w 12192000"/>
              <a:gd name="connsiteY204" fmla="*/ 5273876 h 5969573"/>
              <a:gd name="connsiteX205" fmla="*/ 2822470 w 12192000"/>
              <a:gd name="connsiteY205" fmla="*/ 5271956 h 5969573"/>
              <a:gd name="connsiteX206" fmla="*/ 2715698 w 12192000"/>
              <a:gd name="connsiteY206" fmla="*/ 5306137 h 5969573"/>
              <a:gd name="connsiteX207" fmla="*/ 2661542 w 12192000"/>
              <a:gd name="connsiteY207" fmla="*/ 5344739 h 5969573"/>
              <a:gd name="connsiteX208" fmla="*/ 2642724 w 12192000"/>
              <a:gd name="connsiteY208" fmla="*/ 5360101 h 5969573"/>
              <a:gd name="connsiteX209" fmla="*/ 2509834 w 12192000"/>
              <a:gd name="connsiteY209" fmla="*/ 5343585 h 5969573"/>
              <a:gd name="connsiteX210" fmla="*/ 2472771 w 12192000"/>
              <a:gd name="connsiteY210" fmla="*/ 5339937 h 5969573"/>
              <a:gd name="connsiteX211" fmla="*/ 2345640 w 12192000"/>
              <a:gd name="connsiteY211" fmla="*/ 5321500 h 5969573"/>
              <a:gd name="connsiteX212" fmla="*/ 2319333 w 12192000"/>
              <a:gd name="connsiteY212" fmla="*/ 5325918 h 5969573"/>
              <a:gd name="connsiteX213" fmla="*/ 2148034 w 12192000"/>
              <a:gd name="connsiteY213" fmla="*/ 5329566 h 5969573"/>
              <a:gd name="connsiteX214" fmla="*/ 2136128 w 12192000"/>
              <a:gd name="connsiteY214" fmla="*/ 5319004 h 5969573"/>
              <a:gd name="connsiteX215" fmla="*/ 2074675 w 12192000"/>
              <a:gd name="connsiteY215" fmla="*/ 5287702 h 5969573"/>
              <a:gd name="connsiteX216" fmla="*/ 1992676 w 12192000"/>
              <a:gd name="connsiteY216" fmla="*/ 5279638 h 5969573"/>
              <a:gd name="connsiteX217" fmla="*/ 1977695 w 12192000"/>
              <a:gd name="connsiteY217" fmla="*/ 5282518 h 5969573"/>
              <a:gd name="connsiteX218" fmla="*/ 1922389 w 12192000"/>
              <a:gd name="connsiteY218" fmla="*/ 5301913 h 5969573"/>
              <a:gd name="connsiteX219" fmla="*/ 1798140 w 12192000"/>
              <a:gd name="connsiteY219" fmla="*/ 5319964 h 5969573"/>
              <a:gd name="connsiteX220" fmla="*/ 1773946 w 12192000"/>
              <a:gd name="connsiteY220" fmla="*/ 5326494 h 5969573"/>
              <a:gd name="connsiteX221" fmla="*/ 1730352 w 12192000"/>
              <a:gd name="connsiteY221" fmla="*/ 5336672 h 5969573"/>
              <a:gd name="connsiteX222" fmla="*/ 1612247 w 12192000"/>
              <a:gd name="connsiteY222" fmla="*/ 5343395 h 5969573"/>
              <a:gd name="connsiteX223" fmla="*/ 1555021 w 12192000"/>
              <a:gd name="connsiteY223" fmla="*/ 5333408 h 5969573"/>
              <a:gd name="connsiteX224" fmla="*/ 1529480 w 12192000"/>
              <a:gd name="connsiteY224" fmla="*/ 5333984 h 5969573"/>
              <a:gd name="connsiteX225" fmla="*/ 1444217 w 12192000"/>
              <a:gd name="connsiteY225" fmla="*/ 5359525 h 5969573"/>
              <a:gd name="connsiteX226" fmla="*/ 1235085 w 12192000"/>
              <a:gd name="connsiteY226" fmla="*/ 5343203 h 5969573"/>
              <a:gd name="connsiteX227" fmla="*/ 1169024 w 12192000"/>
              <a:gd name="connsiteY227" fmla="*/ 5329376 h 5969573"/>
              <a:gd name="connsiteX228" fmla="*/ 1133883 w 12192000"/>
              <a:gd name="connsiteY228" fmla="*/ 5327454 h 5969573"/>
              <a:gd name="connsiteX229" fmla="*/ 1084721 w 12192000"/>
              <a:gd name="connsiteY229" fmla="*/ 5346849 h 5969573"/>
              <a:gd name="connsiteX230" fmla="*/ 995039 w 12192000"/>
              <a:gd name="connsiteY230" fmla="*/ 5350499 h 5969573"/>
              <a:gd name="connsiteX231" fmla="*/ 868486 w 12192000"/>
              <a:gd name="connsiteY231" fmla="*/ 5347617 h 5969573"/>
              <a:gd name="connsiteX232" fmla="*/ 765744 w 12192000"/>
              <a:gd name="connsiteY232" fmla="*/ 5376230 h 5969573"/>
              <a:gd name="connsiteX233" fmla="*/ 730027 w 12192000"/>
              <a:gd name="connsiteY233" fmla="*/ 5412527 h 5969573"/>
              <a:gd name="connsiteX234" fmla="*/ 653212 w 12192000"/>
              <a:gd name="connsiteY234" fmla="*/ 5419824 h 5969573"/>
              <a:gd name="connsiteX235" fmla="*/ 557576 w 12192000"/>
              <a:gd name="connsiteY235" fmla="*/ 5367398 h 5969573"/>
              <a:gd name="connsiteX236" fmla="*/ 546629 w 12192000"/>
              <a:gd name="connsiteY236" fmla="*/ 5369126 h 5969573"/>
              <a:gd name="connsiteX237" fmla="*/ 378597 w 12192000"/>
              <a:gd name="connsiteY237" fmla="*/ 5394861 h 5969573"/>
              <a:gd name="connsiteX238" fmla="*/ 276241 w 12192000"/>
              <a:gd name="connsiteY238" fmla="*/ 5417328 h 5969573"/>
              <a:gd name="connsiteX239" fmla="*/ 266641 w 12192000"/>
              <a:gd name="connsiteY239" fmla="*/ 5426738 h 5969573"/>
              <a:gd name="connsiteX240" fmla="*/ 171195 w 12192000"/>
              <a:gd name="connsiteY240" fmla="*/ 5449399 h 5969573"/>
              <a:gd name="connsiteX241" fmla="*/ 90540 w 12192000"/>
              <a:gd name="connsiteY241" fmla="*/ 5429426 h 5969573"/>
              <a:gd name="connsiteX242" fmla="*/ 35041 w 12192000"/>
              <a:gd name="connsiteY242" fmla="*/ 5417136 h 5969573"/>
              <a:gd name="connsiteX243" fmla="*/ 476 w 12192000"/>
              <a:gd name="connsiteY243" fmla="*/ 5413897 h 5969573"/>
              <a:gd name="connsiteX244" fmla="*/ 476 w 12192000"/>
              <a:gd name="connsiteY244" fmla="*/ 5946682 h 5969573"/>
              <a:gd name="connsiteX245" fmla="*/ 0 w 12192000"/>
              <a:gd name="connsiteY245" fmla="*/ 5946682 h 5969573"/>
              <a:gd name="connsiteX246" fmla="*/ 0 w 12192000"/>
              <a:gd name="connsiteY246" fmla="*/ 1335314 h 5969573"/>
              <a:gd name="connsiteX247" fmla="*/ 0 w 12192000"/>
              <a:gd name="connsiteY247" fmla="*/ 873938 h 596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2000" h="5969573">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7" y="5668776"/>
                  <a:pt x="4883986" y="5670301"/>
                </a:cubicBezTo>
                <a:lnTo>
                  <a:pt x="4858238" y="5663787"/>
                </a:lnTo>
                <a:cubicBezTo>
                  <a:pt x="4849945" y="5659978"/>
                  <a:pt x="4841981" y="5654298"/>
                  <a:pt x="4834454" y="5646059"/>
                </a:cubicBezTo>
                <a:close/>
                <a:moveTo>
                  <a:pt x="5056443" y="5643725"/>
                </a:moveTo>
                <a:lnTo>
                  <a:pt x="5072589" y="5644505"/>
                </a:lnTo>
                <a:cubicBezTo>
                  <a:pt x="5078053" y="5645963"/>
                  <a:pt x="5083590" y="5648726"/>
                  <a:pt x="5089162" y="5653107"/>
                </a:cubicBezTo>
                <a:cubicBezTo>
                  <a:pt x="5078020"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331026"/>
                </a:lnTo>
                <a:lnTo>
                  <a:pt x="12164535" y="3347929"/>
                </a:lnTo>
                <a:cubicBezTo>
                  <a:pt x="12135922" y="3364251"/>
                  <a:pt x="12103853" y="3376158"/>
                  <a:pt x="12079464" y="3397089"/>
                </a:cubicBezTo>
                <a:cubicBezTo>
                  <a:pt x="12060259" y="3413605"/>
                  <a:pt x="12047774" y="3439722"/>
                  <a:pt x="12036830" y="3463727"/>
                </a:cubicBezTo>
                <a:cubicBezTo>
                  <a:pt x="12014361" y="3512889"/>
                  <a:pt x="11976144" y="3547457"/>
                  <a:pt x="11937546" y="3582600"/>
                </a:cubicBezTo>
                <a:cubicBezTo>
                  <a:pt x="11922373" y="3596232"/>
                  <a:pt x="11910277" y="3613325"/>
                  <a:pt x="11895874" y="3627920"/>
                </a:cubicBezTo>
                <a:cubicBezTo>
                  <a:pt x="11889152" y="3634640"/>
                  <a:pt x="11881086" y="3641746"/>
                  <a:pt x="11872254" y="3644820"/>
                </a:cubicBezTo>
                <a:cubicBezTo>
                  <a:pt x="11844598" y="3654803"/>
                  <a:pt x="11828854" y="3674008"/>
                  <a:pt x="11818289" y="3700511"/>
                </a:cubicBezTo>
                <a:cubicBezTo>
                  <a:pt x="11813297" y="3712799"/>
                  <a:pt x="11802351" y="3723553"/>
                  <a:pt x="11792172" y="3732964"/>
                </a:cubicBezTo>
                <a:cubicBezTo>
                  <a:pt x="11757413" y="3764651"/>
                  <a:pt x="11720542" y="3793456"/>
                  <a:pt x="11707101" y="3842426"/>
                </a:cubicBezTo>
                <a:cubicBezTo>
                  <a:pt x="11703837" y="3854525"/>
                  <a:pt x="11688472" y="3866239"/>
                  <a:pt x="11675988" y="3872193"/>
                </a:cubicBezTo>
                <a:cubicBezTo>
                  <a:pt x="11655249" y="3882178"/>
                  <a:pt x="11633742" y="3887170"/>
                  <a:pt x="11623372" y="3912327"/>
                </a:cubicBezTo>
                <a:cubicBezTo>
                  <a:pt x="11619918" y="3920777"/>
                  <a:pt x="11603783" y="3925963"/>
                  <a:pt x="11592455" y="3928651"/>
                </a:cubicBezTo>
                <a:cubicBezTo>
                  <a:pt x="11558463" y="3936908"/>
                  <a:pt x="11540027" y="3951694"/>
                  <a:pt x="11537914" y="3986454"/>
                </a:cubicBezTo>
                <a:cubicBezTo>
                  <a:pt x="11534074" y="4049442"/>
                  <a:pt x="11494131" y="4088618"/>
                  <a:pt x="11450923" y="4125489"/>
                </a:cubicBezTo>
                <a:cubicBezTo>
                  <a:pt x="11420194" y="4151798"/>
                  <a:pt x="11384862" y="4172539"/>
                  <a:pt x="11354711" y="4199232"/>
                </a:cubicBezTo>
                <a:cubicBezTo>
                  <a:pt x="11340115" y="4212291"/>
                  <a:pt x="11329554" y="4232069"/>
                  <a:pt x="11321872" y="4250698"/>
                </a:cubicBezTo>
                <a:cubicBezTo>
                  <a:pt x="11309774" y="4280273"/>
                  <a:pt x="11290571" y="4299284"/>
                  <a:pt x="11260804" y="4311766"/>
                </a:cubicBezTo>
                <a:cubicBezTo>
                  <a:pt x="11233151" y="4323289"/>
                  <a:pt x="11208378" y="4341916"/>
                  <a:pt x="11181301" y="4355360"/>
                </a:cubicBezTo>
                <a:cubicBezTo>
                  <a:pt x="11156144" y="4368033"/>
                  <a:pt x="11129451" y="4377635"/>
                  <a:pt x="11103718" y="4388965"/>
                </a:cubicBezTo>
                <a:cubicBezTo>
                  <a:pt x="11087011" y="4396264"/>
                  <a:pt x="11068958" y="4401832"/>
                  <a:pt x="11054940" y="4412394"/>
                </a:cubicBezTo>
                <a:cubicBezTo>
                  <a:pt x="11028631" y="4432175"/>
                  <a:pt x="11001554" y="4437743"/>
                  <a:pt x="10968712" y="4433903"/>
                </a:cubicBezTo>
                <a:cubicBezTo>
                  <a:pt x="10945287" y="4431213"/>
                  <a:pt x="10919938" y="4435439"/>
                  <a:pt x="10896893" y="4441583"/>
                </a:cubicBezTo>
                <a:cubicBezTo>
                  <a:pt x="10869240" y="4448880"/>
                  <a:pt x="10842739" y="4453682"/>
                  <a:pt x="10813358" y="4451570"/>
                </a:cubicBezTo>
                <a:cubicBezTo>
                  <a:pt x="10773029" y="4448690"/>
                  <a:pt x="10735583" y="4459828"/>
                  <a:pt x="10702358" y="4486519"/>
                </a:cubicBezTo>
                <a:cubicBezTo>
                  <a:pt x="10666640" y="4514942"/>
                  <a:pt x="10628425" y="4540291"/>
                  <a:pt x="10590017" y="4564872"/>
                </a:cubicBezTo>
                <a:cubicBezTo>
                  <a:pt x="10579071" y="4571979"/>
                  <a:pt x="10562940" y="4575817"/>
                  <a:pt x="10550264" y="4574089"/>
                </a:cubicBezTo>
                <a:cubicBezTo>
                  <a:pt x="10509552" y="4568328"/>
                  <a:pt x="10467305" y="4564488"/>
                  <a:pt x="10429283" y="4550086"/>
                </a:cubicBezTo>
                <a:cubicBezTo>
                  <a:pt x="10371093" y="4528001"/>
                  <a:pt x="10313291" y="4514366"/>
                  <a:pt x="10252030" y="4525505"/>
                </a:cubicBezTo>
                <a:cubicBezTo>
                  <a:pt x="10235900" y="4528385"/>
                  <a:pt x="10219191" y="4538371"/>
                  <a:pt x="10207287" y="4549894"/>
                </a:cubicBezTo>
                <a:cubicBezTo>
                  <a:pt x="10185970" y="4570443"/>
                  <a:pt x="10165229" y="4588875"/>
                  <a:pt x="10135080" y="4596366"/>
                </a:cubicBezTo>
                <a:cubicBezTo>
                  <a:pt x="10107811" y="4603088"/>
                  <a:pt x="10087070" y="4647258"/>
                  <a:pt x="10094942" y="4680287"/>
                </a:cubicBezTo>
                <a:cubicBezTo>
                  <a:pt x="10103778" y="4717542"/>
                  <a:pt x="10095518" y="4747691"/>
                  <a:pt x="10068825" y="4774962"/>
                </a:cubicBezTo>
                <a:cubicBezTo>
                  <a:pt x="10057881" y="4785907"/>
                  <a:pt x="10052696" y="4802230"/>
                  <a:pt x="10042710" y="4814520"/>
                </a:cubicBezTo>
                <a:cubicBezTo>
                  <a:pt x="10034452" y="4824700"/>
                  <a:pt x="10024467" y="4835645"/>
                  <a:pt x="10012943" y="4840637"/>
                </a:cubicBezTo>
                <a:cubicBezTo>
                  <a:pt x="9992394" y="4849663"/>
                  <a:pt x="9979146" y="4861762"/>
                  <a:pt x="9972041" y="4883655"/>
                </a:cubicBezTo>
                <a:cubicBezTo>
                  <a:pt x="9961861" y="4915534"/>
                  <a:pt x="9948420" y="4946451"/>
                  <a:pt x="9937088" y="4977944"/>
                </a:cubicBezTo>
                <a:cubicBezTo>
                  <a:pt x="9930368" y="4996189"/>
                  <a:pt x="9917883" y="5006368"/>
                  <a:pt x="9899254" y="5011360"/>
                </a:cubicBezTo>
                <a:cubicBezTo>
                  <a:pt x="9888502" y="5014434"/>
                  <a:pt x="9874482" y="5016738"/>
                  <a:pt x="9868337" y="5024420"/>
                </a:cubicBezTo>
                <a:cubicBezTo>
                  <a:pt x="9834924" y="5066282"/>
                  <a:pt x="9786722" y="5069356"/>
                  <a:pt x="9740056" y="5077228"/>
                </a:cubicBezTo>
                <a:cubicBezTo>
                  <a:pt x="9734680" y="5078190"/>
                  <a:pt x="9729302" y="5078764"/>
                  <a:pt x="9723928" y="5078764"/>
                </a:cubicBezTo>
                <a:cubicBezTo>
                  <a:pt x="9658249" y="5078190"/>
                  <a:pt x="9598525" y="5100849"/>
                  <a:pt x="9538802" y="5124662"/>
                </a:cubicBezTo>
                <a:cubicBezTo>
                  <a:pt x="9523056" y="5130998"/>
                  <a:pt x="9505195" y="5133112"/>
                  <a:pt x="9487910" y="5135609"/>
                </a:cubicBezTo>
                <a:cubicBezTo>
                  <a:pt x="9442785" y="5142329"/>
                  <a:pt x="9395351" y="5140985"/>
                  <a:pt x="9355597" y="5168446"/>
                </a:cubicBezTo>
                <a:cubicBezTo>
                  <a:pt x="9324296" y="5189955"/>
                  <a:pt x="9297795" y="5216458"/>
                  <a:pt x="9286655" y="5254479"/>
                </a:cubicBezTo>
                <a:cubicBezTo>
                  <a:pt x="9279166" y="5280020"/>
                  <a:pt x="9264188" y="5296345"/>
                  <a:pt x="9239221" y="5306523"/>
                </a:cubicBezTo>
                <a:cubicBezTo>
                  <a:pt x="9217714" y="5315356"/>
                  <a:pt x="9198511" y="5329566"/>
                  <a:pt x="9177770" y="5340131"/>
                </a:cubicBezTo>
                <a:cubicBezTo>
                  <a:pt x="9166824" y="5345699"/>
                  <a:pt x="9154341" y="5352611"/>
                  <a:pt x="9142629" y="5352611"/>
                </a:cubicBezTo>
                <a:cubicBezTo>
                  <a:pt x="9111326" y="5352611"/>
                  <a:pt x="9079448" y="5351459"/>
                  <a:pt x="9048721" y="5346275"/>
                </a:cubicBezTo>
                <a:cubicBezTo>
                  <a:pt x="9033361" y="5343585"/>
                  <a:pt x="9018188" y="5332640"/>
                  <a:pt x="9005898" y="5322078"/>
                </a:cubicBezTo>
                <a:cubicBezTo>
                  <a:pt x="8993223" y="5310939"/>
                  <a:pt x="8981317" y="5305561"/>
                  <a:pt x="8967106" y="5315164"/>
                </a:cubicBezTo>
                <a:cubicBezTo>
                  <a:pt x="8931773" y="5339168"/>
                  <a:pt x="8896819" y="5363557"/>
                  <a:pt x="8862446" y="5388906"/>
                </a:cubicBezTo>
                <a:cubicBezTo>
                  <a:pt x="8856490" y="5393323"/>
                  <a:pt x="8853804" y="5403117"/>
                  <a:pt x="8850922" y="5410799"/>
                </a:cubicBezTo>
                <a:cubicBezTo>
                  <a:pt x="8837479" y="5446709"/>
                  <a:pt x="8825765" y="5483198"/>
                  <a:pt x="8810788" y="5518531"/>
                </a:cubicBezTo>
                <a:cubicBezTo>
                  <a:pt x="8805602" y="5530632"/>
                  <a:pt x="8792927" y="5539848"/>
                  <a:pt x="8783133" y="5549835"/>
                </a:cubicBezTo>
                <a:cubicBezTo>
                  <a:pt x="8780061" y="5553099"/>
                  <a:pt x="8773723" y="5553675"/>
                  <a:pt x="8771610" y="5557131"/>
                </a:cubicBezTo>
                <a:cubicBezTo>
                  <a:pt x="8752984" y="5589010"/>
                  <a:pt x="8719760" y="5593234"/>
                  <a:pt x="8689227" y="5604757"/>
                </a:cubicBezTo>
                <a:cubicBezTo>
                  <a:pt x="8663108" y="5614551"/>
                  <a:pt x="8635455" y="5621847"/>
                  <a:pt x="8611068" y="5632410"/>
                </a:cubicBezTo>
                <a:cubicBezTo>
                  <a:pt x="8573235" y="5648926"/>
                  <a:pt x="8538285" y="5662753"/>
                  <a:pt x="8496228" y="5663327"/>
                </a:cubicBezTo>
                <a:cubicBezTo>
                  <a:pt x="8478945" y="5663521"/>
                  <a:pt x="8458782" y="5680996"/>
                  <a:pt x="8445146" y="5695398"/>
                </a:cubicBezTo>
                <a:cubicBezTo>
                  <a:pt x="8418837" y="5723243"/>
                  <a:pt x="8389264" y="5733038"/>
                  <a:pt x="8352010" y="5728046"/>
                </a:cubicBezTo>
                <a:cubicBezTo>
                  <a:pt x="8339718" y="5726316"/>
                  <a:pt x="8325889" y="5732462"/>
                  <a:pt x="8313409" y="5736688"/>
                </a:cubicBezTo>
                <a:cubicBezTo>
                  <a:pt x="8301694" y="5740528"/>
                  <a:pt x="8290556" y="5746096"/>
                  <a:pt x="8279996" y="5752051"/>
                </a:cubicBezTo>
                <a:cubicBezTo>
                  <a:pt x="8267319" y="5759347"/>
                  <a:pt x="8251378" y="5764917"/>
                  <a:pt x="8244274" y="5776053"/>
                </a:cubicBezTo>
                <a:cubicBezTo>
                  <a:pt x="8221807" y="5810813"/>
                  <a:pt x="8185128" y="5825983"/>
                  <a:pt x="8150750" y="5834242"/>
                </a:cubicBezTo>
                <a:cubicBezTo>
                  <a:pt x="8105239" y="5845380"/>
                  <a:pt x="8055119" y="5851718"/>
                  <a:pt x="8010181" y="5824065"/>
                </a:cubicBezTo>
                <a:cubicBezTo>
                  <a:pt x="7983296" y="5807357"/>
                  <a:pt x="7957563" y="5803325"/>
                  <a:pt x="7929526" y="5824833"/>
                </a:cubicBezTo>
                <a:cubicBezTo>
                  <a:pt x="7910511" y="5839620"/>
                  <a:pt x="7873066" y="5832322"/>
                  <a:pt x="7855015" y="5815231"/>
                </a:cubicBezTo>
                <a:cubicBezTo>
                  <a:pt x="7848485" y="5809085"/>
                  <a:pt x="7841762" y="5802940"/>
                  <a:pt x="7830818" y="5792570"/>
                </a:cubicBezTo>
                <a:cubicBezTo>
                  <a:pt x="7811037" y="5839620"/>
                  <a:pt x="7769366" y="5843844"/>
                  <a:pt x="7729228" y="5853446"/>
                </a:cubicBezTo>
                <a:cubicBezTo>
                  <a:pt x="7704649" y="5859399"/>
                  <a:pt x="7698695" y="5883596"/>
                  <a:pt x="7694087" y="5905873"/>
                </a:cubicBezTo>
                <a:cubicBezTo>
                  <a:pt x="7686020" y="5946008"/>
                  <a:pt x="7666624" y="5963675"/>
                  <a:pt x="7626104" y="5960411"/>
                </a:cubicBezTo>
                <a:cubicBezTo>
                  <a:pt x="7581360" y="5956760"/>
                  <a:pt x="7536614" y="5950424"/>
                  <a:pt x="7492255" y="5942934"/>
                </a:cubicBezTo>
                <a:cubicBezTo>
                  <a:pt x="7464218" y="5938134"/>
                  <a:pt x="7438869" y="5926421"/>
                  <a:pt x="7418512" y="5903952"/>
                </a:cubicBezTo>
                <a:cubicBezTo>
                  <a:pt x="7398733" y="5882060"/>
                  <a:pt x="7394125" y="5884556"/>
                  <a:pt x="7371272" y="5902030"/>
                </a:cubicBezTo>
                <a:cubicBezTo>
                  <a:pt x="7344577" y="5922389"/>
                  <a:pt x="7316924" y="5941206"/>
                  <a:pt x="7288311" y="5958683"/>
                </a:cubicBezTo>
                <a:cubicBezTo>
                  <a:pt x="7279284" y="5964251"/>
                  <a:pt x="7266226" y="5964061"/>
                  <a:pt x="7254895" y="5965211"/>
                </a:cubicBezTo>
                <a:cubicBezTo>
                  <a:pt x="7235691" y="5967325"/>
                  <a:pt x="7215912" y="5971165"/>
                  <a:pt x="7197093" y="5968861"/>
                </a:cubicBezTo>
                <a:cubicBezTo>
                  <a:pt x="7179043" y="5966555"/>
                  <a:pt x="7161182" y="5958683"/>
                  <a:pt x="7144475" y="5950810"/>
                </a:cubicBezTo>
                <a:cubicBezTo>
                  <a:pt x="7097809" y="5928725"/>
                  <a:pt x="7054984" y="5901262"/>
                  <a:pt x="7020610" y="5861705"/>
                </a:cubicBezTo>
                <a:cubicBezTo>
                  <a:pt x="7016194" y="5856519"/>
                  <a:pt x="7007360" y="5854597"/>
                  <a:pt x="7000062" y="5852870"/>
                </a:cubicBezTo>
                <a:cubicBezTo>
                  <a:pt x="6988155" y="5849988"/>
                  <a:pt x="6975865" y="5847300"/>
                  <a:pt x="6963766" y="5846916"/>
                </a:cubicBezTo>
                <a:cubicBezTo>
                  <a:pt x="6905004" y="5844996"/>
                  <a:pt x="6858914" y="5818111"/>
                  <a:pt x="6820891" y="5775095"/>
                </a:cubicBezTo>
                <a:cubicBezTo>
                  <a:pt x="6809944" y="5762805"/>
                  <a:pt x="6801494" y="5761459"/>
                  <a:pt x="6789587" y="5775671"/>
                </a:cubicBezTo>
                <a:cubicBezTo>
                  <a:pt x="6775763" y="5792186"/>
                  <a:pt x="6755982" y="5785658"/>
                  <a:pt x="6738121" y="5781816"/>
                </a:cubicBezTo>
                <a:cubicBezTo>
                  <a:pt x="6719687" y="5777976"/>
                  <a:pt x="6701058" y="5773941"/>
                  <a:pt x="6682623" y="5770101"/>
                </a:cubicBezTo>
                <a:cubicBezTo>
                  <a:pt x="6668989" y="5767413"/>
                  <a:pt x="6655546" y="5765109"/>
                  <a:pt x="6642102" y="5761845"/>
                </a:cubicBezTo>
                <a:cubicBezTo>
                  <a:pt x="6600238" y="5751664"/>
                  <a:pt x="6562600" y="5754739"/>
                  <a:pt x="6528609" y="5786040"/>
                </a:cubicBezTo>
                <a:cubicBezTo>
                  <a:pt x="6502684" y="5810045"/>
                  <a:pt x="6469461" y="5817151"/>
                  <a:pt x="6434127" y="5809853"/>
                </a:cubicBezTo>
                <a:cubicBezTo>
                  <a:pt x="6429709" y="5808893"/>
                  <a:pt x="6424141" y="5805053"/>
                  <a:pt x="6421069" y="5806589"/>
                </a:cubicBezTo>
                <a:cubicBezTo>
                  <a:pt x="6374787" y="5829058"/>
                  <a:pt x="6338108" y="5789496"/>
                  <a:pt x="6295474" y="5787000"/>
                </a:cubicBezTo>
                <a:cubicBezTo>
                  <a:pt x="6276655" y="5785848"/>
                  <a:pt x="6257453" y="5771637"/>
                  <a:pt x="6240552" y="5760309"/>
                </a:cubicBezTo>
                <a:cubicBezTo>
                  <a:pt x="6217315" y="5744752"/>
                  <a:pt x="6196574" y="5729774"/>
                  <a:pt x="6165083" y="5736688"/>
                </a:cubicBezTo>
                <a:cubicBezTo>
                  <a:pt x="6133588" y="5743792"/>
                  <a:pt x="6104783" y="5730734"/>
                  <a:pt x="6081160" y="5708457"/>
                </a:cubicBezTo>
                <a:cubicBezTo>
                  <a:pt x="6063111" y="5691558"/>
                  <a:pt x="6043330" y="5690022"/>
                  <a:pt x="6019517" y="5694822"/>
                </a:cubicBezTo>
                <a:cubicBezTo>
                  <a:pt x="5989750" y="5700775"/>
                  <a:pt x="5958833" y="5701161"/>
                  <a:pt x="5928684" y="5704809"/>
                </a:cubicBezTo>
                <a:cubicBezTo>
                  <a:pt x="5922153" y="5705577"/>
                  <a:pt x="5913897" y="5708265"/>
                  <a:pt x="5910055" y="5712875"/>
                </a:cubicBezTo>
                <a:cubicBezTo>
                  <a:pt x="5863005" y="5770101"/>
                  <a:pt x="5796753" y="5770677"/>
                  <a:pt x="5731460" y="5773367"/>
                </a:cubicBezTo>
                <a:cubicBezTo>
                  <a:pt x="5691900" y="5775095"/>
                  <a:pt x="5652149" y="5775095"/>
                  <a:pt x="5612398" y="5774135"/>
                </a:cubicBezTo>
                <a:cubicBezTo>
                  <a:pt x="5598953" y="5773941"/>
                  <a:pt x="5584742" y="5770869"/>
                  <a:pt x="5572836" y="5765109"/>
                </a:cubicBezTo>
                <a:cubicBezTo>
                  <a:pt x="5548063" y="5753011"/>
                  <a:pt x="5525212" y="5737264"/>
                  <a:pt x="5500629" y="5724973"/>
                </a:cubicBezTo>
                <a:cubicBezTo>
                  <a:pt x="5491415" y="5720171"/>
                  <a:pt x="5479506" y="5719979"/>
                  <a:pt x="5468752" y="5719211"/>
                </a:cubicBezTo>
                <a:cubicBezTo>
                  <a:pt x="5449741" y="5717675"/>
                  <a:pt x="5428616" y="5722283"/>
                  <a:pt x="5412294" y="5715371"/>
                </a:cubicBezTo>
                <a:cubicBezTo>
                  <a:pt x="5369852" y="5697510"/>
                  <a:pt x="5330100" y="5701545"/>
                  <a:pt x="5289773" y="5719211"/>
                </a:cubicBezTo>
                <a:cubicBezTo>
                  <a:pt x="5233313" y="5743984"/>
                  <a:pt x="5179928" y="5742064"/>
                  <a:pt x="5129999" y="5702889"/>
                </a:cubicBezTo>
                <a:cubicBezTo>
                  <a:pt x="5107530" y="5685222"/>
                  <a:pt x="5085637" y="5693670"/>
                  <a:pt x="5066626" y="5707881"/>
                </a:cubicBezTo>
                <a:cubicBezTo>
                  <a:pt x="5044733" y="5724397"/>
                  <a:pt x="5023416" y="5728620"/>
                  <a:pt x="4998261" y="5716523"/>
                </a:cubicBezTo>
                <a:cubicBezTo>
                  <a:pt x="4992690" y="5713835"/>
                  <a:pt x="4984817" y="5715179"/>
                  <a:pt x="4978287" y="5716139"/>
                </a:cubicBezTo>
                <a:cubicBezTo>
                  <a:pt x="4941034" y="5720939"/>
                  <a:pt x="4903584" y="5729006"/>
                  <a:pt x="4873245" y="5695784"/>
                </a:cubicBezTo>
                <a:cubicBezTo>
                  <a:pt x="4867290" y="5689254"/>
                  <a:pt x="4857304" y="5686566"/>
                  <a:pt x="4849238" y="5682148"/>
                </a:cubicBezTo>
                <a:cubicBezTo>
                  <a:pt x="4815439" y="5664095"/>
                  <a:pt x="4816784" y="5665825"/>
                  <a:pt x="4786633" y="5687716"/>
                </a:cubicBezTo>
                <a:cubicBezTo>
                  <a:pt x="4770887" y="5699238"/>
                  <a:pt x="4749186" y="5710953"/>
                  <a:pt x="4730945" y="5709993"/>
                </a:cubicBezTo>
                <a:cubicBezTo>
                  <a:pt x="4620905" y="5704233"/>
                  <a:pt x="4516245" y="5731886"/>
                  <a:pt x="4411584" y="5758005"/>
                </a:cubicBezTo>
                <a:cubicBezTo>
                  <a:pt x="4347060" y="5774135"/>
                  <a:pt x="4284071" y="5775095"/>
                  <a:pt x="4219547" y="5758773"/>
                </a:cubicBezTo>
                <a:cubicBezTo>
                  <a:pt x="4172881" y="5746864"/>
                  <a:pt x="4128712" y="5766453"/>
                  <a:pt x="4085120" y="5779896"/>
                </a:cubicBezTo>
                <a:cubicBezTo>
                  <a:pt x="4076094" y="5782582"/>
                  <a:pt x="4067645" y="5793146"/>
                  <a:pt x="4062845" y="5802172"/>
                </a:cubicBezTo>
                <a:cubicBezTo>
                  <a:pt x="4045560" y="5834052"/>
                  <a:pt x="4016947" y="5839042"/>
                  <a:pt x="3980844" y="5825793"/>
                </a:cubicBezTo>
                <a:cubicBezTo>
                  <a:pt x="3952231" y="5815421"/>
                  <a:pt x="3926113" y="5801594"/>
                  <a:pt x="3902875" y="5777013"/>
                </a:cubicBezTo>
                <a:cubicBezTo>
                  <a:pt x="3875607" y="5748208"/>
                  <a:pt x="3847376" y="5715371"/>
                  <a:pt x="3805129" y="5703271"/>
                </a:cubicBezTo>
                <a:cubicBezTo>
                  <a:pt x="3786884" y="5698088"/>
                  <a:pt x="3771137" y="5697320"/>
                  <a:pt x="3751935" y="5702697"/>
                </a:cubicBezTo>
                <a:cubicBezTo>
                  <a:pt x="3714677" y="5713065"/>
                  <a:pt x="3677232" y="5720365"/>
                  <a:pt x="3642281" y="5688294"/>
                </a:cubicBezTo>
                <a:cubicBezTo>
                  <a:pt x="3623076" y="5670625"/>
                  <a:pt x="3597151" y="5659295"/>
                  <a:pt x="3566234" y="5663713"/>
                </a:cubicBezTo>
                <a:cubicBezTo>
                  <a:pt x="3527634" y="5669281"/>
                  <a:pt x="3492491" y="5655263"/>
                  <a:pt x="3459653" y="5634524"/>
                </a:cubicBezTo>
                <a:cubicBezTo>
                  <a:pt x="3447939" y="5627034"/>
                  <a:pt x="3433534" y="5622809"/>
                  <a:pt x="3419902" y="5619159"/>
                </a:cubicBezTo>
                <a:cubicBezTo>
                  <a:pt x="3388406" y="5610711"/>
                  <a:pt x="3356719" y="5603221"/>
                  <a:pt x="3324842" y="5596306"/>
                </a:cubicBezTo>
                <a:cubicBezTo>
                  <a:pt x="3298725" y="5590546"/>
                  <a:pt x="3272416" y="5586320"/>
                  <a:pt x="3246105" y="5581330"/>
                </a:cubicBezTo>
                <a:cubicBezTo>
                  <a:pt x="3217302" y="5575952"/>
                  <a:pt x="3194447" y="5563467"/>
                  <a:pt x="3182543" y="5534472"/>
                </a:cubicBezTo>
                <a:cubicBezTo>
                  <a:pt x="3178702" y="5525254"/>
                  <a:pt x="3169484" y="5517955"/>
                  <a:pt x="3162186" y="5510273"/>
                </a:cubicBezTo>
                <a:cubicBezTo>
                  <a:pt x="3157001" y="5504705"/>
                  <a:pt x="3150087" y="5500479"/>
                  <a:pt x="3145287" y="5494718"/>
                </a:cubicBezTo>
                <a:cubicBezTo>
                  <a:pt x="3120128" y="5464377"/>
                  <a:pt x="3095357" y="5433844"/>
                  <a:pt x="3070392" y="5403501"/>
                </a:cubicBezTo>
                <a:cubicBezTo>
                  <a:pt x="3067894" y="5400621"/>
                  <a:pt x="3065208" y="5397165"/>
                  <a:pt x="3061944" y="5395819"/>
                </a:cubicBezTo>
                <a:cubicBezTo>
                  <a:pt x="3028145" y="5381802"/>
                  <a:pt x="2993961" y="5368552"/>
                  <a:pt x="2960548" y="5353763"/>
                </a:cubicBezTo>
                <a:cubicBezTo>
                  <a:pt x="2947679" y="5348003"/>
                  <a:pt x="2934429" y="5340899"/>
                  <a:pt x="2924827" y="5330912"/>
                </a:cubicBezTo>
                <a:cubicBezTo>
                  <a:pt x="2902936" y="5308251"/>
                  <a:pt x="2882963" y="5283670"/>
                  <a:pt x="2851470" y="5273876"/>
                </a:cubicBezTo>
                <a:cubicBezTo>
                  <a:pt x="2842251" y="5270996"/>
                  <a:pt x="2831307" y="5269460"/>
                  <a:pt x="2822470" y="5271956"/>
                </a:cubicBezTo>
                <a:cubicBezTo>
                  <a:pt x="2786559" y="5282324"/>
                  <a:pt x="2751418" y="5295191"/>
                  <a:pt x="2715698" y="5306137"/>
                </a:cubicBezTo>
                <a:cubicBezTo>
                  <a:pt x="2693040" y="5312859"/>
                  <a:pt x="2672491" y="5320926"/>
                  <a:pt x="2661542" y="5344739"/>
                </a:cubicBezTo>
                <a:cubicBezTo>
                  <a:pt x="2658472" y="5351459"/>
                  <a:pt x="2649828" y="5358757"/>
                  <a:pt x="2642724" y="5360101"/>
                </a:cubicBezTo>
                <a:cubicBezTo>
                  <a:pt x="2597020" y="5368744"/>
                  <a:pt x="2551890" y="5372966"/>
                  <a:pt x="2509834" y="5343585"/>
                </a:cubicBezTo>
                <a:cubicBezTo>
                  <a:pt x="2501000" y="5337248"/>
                  <a:pt x="2484485" y="5337248"/>
                  <a:pt x="2472771" y="5339937"/>
                </a:cubicBezTo>
                <a:cubicBezTo>
                  <a:pt x="2427641" y="5349923"/>
                  <a:pt x="2384817" y="5353379"/>
                  <a:pt x="2345640" y="5321500"/>
                </a:cubicBezTo>
                <a:cubicBezTo>
                  <a:pt x="2341032" y="5317660"/>
                  <a:pt x="2326245" y="5321118"/>
                  <a:pt x="2319333" y="5325918"/>
                </a:cubicBezTo>
                <a:cubicBezTo>
                  <a:pt x="2252694" y="5372776"/>
                  <a:pt x="2216209" y="5373928"/>
                  <a:pt x="2148034" y="5329566"/>
                </a:cubicBezTo>
                <a:cubicBezTo>
                  <a:pt x="2143616" y="5326686"/>
                  <a:pt x="2137858" y="5323422"/>
                  <a:pt x="2136128" y="5319004"/>
                </a:cubicBezTo>
                <a:cubicBezTo>
                  <a:pt x="2124413" y="5290775"/>
                  <a:pt x="2099448" y="5290007"/>
                  <a:pt x="2074675" y="5287702"/>
                </a:cubicBezTo>
                <a:cubicBezTo>
                  <a:pt x="2047406" y="5285206"/>
                  <a:pt x="2020137" y="5281942"/>
                  <a:pt x="1992676" y="5279638"/>
                </a:cubicBezTo>
                <a:cubicBezTo>
                  <a:pt x="1987874" y="5279252"/>
                  <a:pt x="1982498" y="5280788"/>
                  <a:pt x="1977695" y="5282518"/>
                </a:cubicBezTo>
                <a:cubicBezTo>
                  <a:pt x="1959261" y="5288855"/>
                  <a:pt x="1941402" y="5298073"/>
                  <a:pt x="1922389" y="5301913"/>
                </a:cubicBezTo>
                <a:cubicBezTo>
                  <a:pt x="1881294" y="5310171"/>
                  <a:pt x="1841542" y="5326686"/>
                  <a:pt x="1798140" y="5319964"/>
                </a:cubicBezTo>
                <a:cubicBezTo>
                  <a:pt x="1790652" y="5318814"/>
                  <a:pt x="1782010" y="5324382"/>
                  <a:pt x="1773946" y="5326494"/>
                </a:cubicBezTo>
                <a:cubicBezTo>
                  <a:pt x="1759349" y="5330144"/>
                  <a:pt x="1745138" y="5335326"/>
                  <a:pt x="1730352" y="5336672"/>
                </a:cubicBezTo>
                <a:cubicBezTo>
                  <a:pt x="1691176" y="5340131"/>
                  <a:pt x="1651617" y="5343203"/>
                  <a:pt x="1612247" y="5343395"/>
                </a:cubicBezTo>
                <a:cubicBezTo>
                  <a:pt x="1593238" y="5343585"/>
                  <a:pt x="1574226" y="5336288"/>
                  <a:pt x="1555021" y="5333408"/>
                </a:cubicBezTo>
                <a:cubicBezTo>
                  <a:pt x="1546381" y="5332062"/>
                  <a:pt x="1532360" y="5329758"/>
                  <a:pt x="1529480" y="5333984"/>
                </a:cubicBezTo>
                <a:cubicBezTo>
                  <a:pt x="1507205" y="5366054"/>
                  <a:pt x="1475902" y="5359907"/>
                  <a:pt x="1444217" y="5359525"/>
                </a:cubicBezTo>
                <a:cubicBezTo>
                  <a:pt x="1374314" y="5358757"/>
                  <a:pt x="1306717" y="5331680"/>
                  <a:pt x="1235085" y="5343203"/>
                </a:cubicBezTo>
                <a:cubicBezTo>
                  <a:pt x="1214346" y="5346467"/>
                  <a:pt x="1191301" y="5333600"/>
                  <a:pt x="1169024" y="5329376"/>
                </a:cubicBezTo>
                <a:cubicBezTo>
                  <a:pt x="1157501" y="5327262"/>
                  <a:pt x="1144829" y="5324764"/>
                  <a:pt x="1133883" y="5327454"/>
                </a:cubicBezTo>
                <a:cubicBezTo>
                  <a:pt x="1116984" y="5331680"/>
                  <a:pt x="1100659" y="5339360"/>
                  <a:pt x="1084721" y="5346849"/>
                </a:cubicBezTo>
                <a:cubicBezTo>
                  <a:pt x="1055147" y="5360675"/>
                  <a:pt x="1024806" y="5360675"/>
                  <a:pt x="995039" y="5350499"/>
                </a:cubicBezTo>
                <a:cubicBezTo>
                  <a:pt x="952791" y="5336094"/>
                  <a:pt x="910928" y="5336094"/>
                  <a:pt x="868486" y="5347617"/>
                </a:cubicBezTo>
                <a:cubicBezTo>
                  <a:pt x="834113" y="5357027"/>
                  <a:pt x="798775" y="5363557"/>
                  <a:pt x="765744" y="5376230"/>
                </a:cubicBezTo>
                <a:cubicBezTo>
                  <a:pt x="751149" y="5381802"/>
                  <a:pt x="738859" y="5398315"/>
                  <a:pt x="730027" y="5412527"/>
                </a:cubicBezTo>
                <a:cubicBezTo>
                  <a:pt x="712168" y="5441332"/>
                  <a:pt x="679905" y="5441140"/>
                  <a:pt x="653212" y="5419824"/>
                </a:cubicBezTo>
                <a:cubicBezTo>
                  <a:pt x="625173" y="5397357"/>
                  <a:pt x="589839" y="5384106"/>
                  <a:pt x="557576" y="5367398"/>
                </a:cubicBezTo>
                <a:cubicBezTo>
                  <a:pt x="554888" y="5366054"/>
                  <a:pt x="549894" y="5367590"/>
                  <a:pt x="546629" y="5369126"/>
                </a:cubicBezTo>
                <a:cubicBezTo>
                  <a:pt x="493051" y="5394093"/>
                  <a:pt x="437553" y="5398701"/>
                  <a:pt x="378597" y="5394861"/>
                </a:cubicBezTo>
                <a:cubicBezTo>
                  <a:pt x="345184" y="5392747"/>
                  <a:pt x="310232" y="5408877"/>
                  <a:pt x="276241" y="5417328"/>
                </a:cubicBezTo>
                <a:cubicBezTo>
                  <a:pt x="272401" y="5418288"/>
                  <a:pt x="269137" y="5423090"/>
                  <a:pt x="266641" y="5426738"/>
                </a:cubicBezTo>
                <a:cubicBezTo>
                  <a:pt x="242634" y="5463033"/>
                  <a:pt x="210372" y="5473020"/>
                  <a:pt x="171195" y="5449399"/>
                </a:cubicBezTo>
                <a:cubicBezTo>
                  <a:pt x="145272" y="5433650"/>
                  <a:pt x="119539" y="5430004"/>
                  <a:pt x="90540" y="5429426"/>
                </a:cubicBezTo>
                <a:cubicBezTo>
                  <a:pt x="72105" y="5429042"/>
                  <a:pt x="53862" y="5419824"/>
                  <a:pt x="35041" y="5417136"/>
                </a:cubicBezTo>
                <a:lnTo>
                  <a:pt x="476" y="5413897"/>
                </a:lnTo>
                <a:lnTo>
                  <a:pt x="476" y="5946682"/>
                </a:lnTo>
                <a:lnTo>
                  <a:pt x="0" y="5946682"/>
                </a:lnTo>
                <a:lnTo>
                  <a:pt x="0" y="1335314"/>
                </a:lnTo>
                <a:lnTo>
                  <a:pt x="0" y="873938"/>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E3B76DC5-2CF3-4BFF-B497-027E8261FD47}"/>
              </a:ext>
            </a:extLst>
          </p:cNvPr>
          <p:cNvSpPr>
            <a:spLocks noGrp="1"/>
          </p:cNvSpPr>
          <p:nvPr>
            <p:ph type="title" hasCustomPrompt="1"/>
          </p:nvPr>
        </p:nvSpPr>
        <p:spPr>
          <a:xfrm>
            <a:off x="762000" y="1524000"/>
            <a:ext cx="5832475" cy="2017713"/>
          </a:xfrm>
        </p:spPr>
        <p:txBody>
          <a:bodyPr anchor="b">
            <a:noAutofit/>
          </a:bodyPr>
          <a:lstStyle>
            <a:lvl1pPr>
              <a:defRPr sz="7800">
                <a:effectLst>
                  <a:outerShdw blurRad="38100" dist="38100" dir="2700000" algn="tl">
                    <a:srgbClr val="000000">
                      <a:alpha val="43137"/>
                    </a:srgbClr>
                  </a:outerShdw>
                </a:effectLst>
              </a:defRPr>
            </a:lvl1pPr>
          </a:lstStyle>
          <a:p>
            <a:r>
              <a:rPr lang="en-US" dirty="0"/>
              <a:t>Edit Master title style</a:t>
            </a:r>
          </a:p>
        </p:txBody>
      </p:sp>
      <p:sp>
        <p:nvSpPr>
          <p:cNvPr id="8" name="Text Placeholder 7">
            <a:extLst>
              <a:ext uri="{FF2B5EF4-FFF2-40B4-BE49-F238E27FC236}">
                <a16:creationId xmlns:a16="http://schemas.microsoft.com/office/drawing/2014/main" id="{27BA932E-7322-4761-885B-145887E510D5}"/>
              </a:ext>
            </a:extLst>
          </p:cNvPr>
          <p:cNvSpPr>
            <a:spLocks noGrp="1"/>
          </p:cNvSpPr>
          <p:nvPr>
            <p:ph type="body" sz="quarter" idx="12"/>
          </p:nvPr>
        </p:nvSpPr>
        <p:spPr>
          <a:xfrm>
            <a:off x="762000" y="3808585"/>
            <a:ext cx="5832475" cy="598488"/>
          </a:xfrm>
        </p:spPr>
        <p:txBody>
          <a:bodyPr/>
          <a:lstStyle>
            <a:lvl1pPr>
              <a:buNone/>
              <a:defRPr lang="en-US" sz="24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a:t>Click to edit Master text styles</a:t>
            </a:r>
          </a:p>
        </p:txBody>
      </p:sp>
      <p:grpSp>
        <p:nvGrpSpPr>
          <p:cNvPr id="5" name="Group 4">
            <a:extLst>
              <a:ext uri="{FF2B5EF4-FFF2-40B4-BE49-F238E27FC236}">
                <a16:creationId xmlns:a16="http://schemas.microsoft.com/office/drawing/2014/main" id="{443D1974-72D6-4D53-B9AA-44A4143DEAEA}"/>
              </a:ext>
              <a:ext uri="{C183D7F6-B498-43B3-948B-1728B52AA6E4}">
                <adec:decorative xmlns:adec="http://schemas.microsoft.com/office/drawing/2017/decorative" val="1"/>
              </a:ext>
            </a:extLst>
          </p:cNvPr>
          <p:cNvGrpSpPr/>
          <p:nvPr userDrawn="1"/>
        </p:nvGrpSpPr>
        <p:grpSpPr>
          <a:xfrm>
            <a:off x="544" y="3296010"/>
            <a:ext cx="12191456" cy="2849976"/>
            <a:chOff x="476" y="-3923157"/>
            <a:chExt cx="10667524" cy="2493729"/>
          </a:xfrm>
        </p:grpSpPr>
        <p:sp>
          <p:nvSpPr>
            <p:cNvPr id="6" name="Freeform: Shape 5">
              <a:extLst>
                <a:ext uri="{FF2B5EF4-FFF2-40B4-BE49-F238E27FC236}">
                  <a16:creationId xmlns:a16="http://schemas.microsoft.com/office/drawing/2014/main" id="{821ACB5B-A456-4851-A2A6-D9CFFB579BE8}"/>
                </a:ext>
              </a:extLst>
            </p:cNvPr>
            <p:cNvSpPr/>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878A3F23-C995-47AD-A7C3-5B248C9D83C3}"/>
                </a:ext>
              </a:extLst>
            </p:cNvPr>
            <p:cNvSpPr/>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77361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E9EF16E4-00C2-4A08-9D16-3EA9AD1F8F8D}"/>
              </a:ext>
              <a:ext uri="{C183D7F6-B498-43B3-948B-1728B52AA6E4}">
                <adec:decorative xmlns:adec="http://schemas.microsoft.com/office/drawing/2017/decorative" val="1"/>
              </a:ext>
            </a:extLst>
          </p:cNvPr>
          <p:cNvSpPr/>
          <p:nvPr userDrawn="1"/>
        </p:nvSpPr>
        <p:spPr>
          <a:xfrm flipH="1">
            <a:off x="5658642"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7231C1CC-B683-4580-B7A1-D6F2D6934211}"/>
              </a:ext>
              <a:ext uri="{C183D7F6-B498-43B3-948B-1728B52AA6E4}">
                <adec:decorative xmlns:adec="http://schemas.microsoft.com/office/drawing/2017/decorative" val="1"/>
              </a:ext>
            </a:extLst>
          </p:cNvPr>
          <p:cNvSpPr/>
          <p:nvPr userDrawn="1"/>
        </p:nvSpPr>
        <p:spPr>
          <a:xfrm flipH="1">
            <a:off x="5658642"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0CE4833-DC74-444C-9091-18A66ACAA01F}"/>
              </a:ext>
            </a:extLst>
          </p:cNvPr>
          <p:cNvSpPr>
            <a:spLocks noGrp="1"/>
          </p:cNvSpPr>
          <p:nvPr>
            <p:ph type="title" hasCustomPrompt="1"/>
          </p:nvPr>
        </p:nvSpPr>
        <p:spPr>
          <a:xfrm>
            <a:off x="762000" y="1524000"/>
            <a:ext cx="5213901" cy="1985962"/>
          </a:xfrm>
        </p:spPr>
        <p:txBody>
          <a:bodyPr anchor="b">
            <a:noAutofit/>
          </a:bodyPr>
          <a:lstStyle>
            <a:lvl1pPr>
              <a:defRPr sz="6600"/>
            </a:lvl1pPr>
          </a:lstStyle>
          <a:p>
            <a:r>
              <a:rPr lang="en-US" dirty="0"/>
              <a:t>Edit Master title style</a:t>
            </a:r>
          </a:p>
        </p:txBody>
      </p:sp>
      <p:sp>
        <p:nvSpPr>
          <p:cNvPr id="3" name="Date Placeholder 2">
            <a:extLst>
              <a:ext uri="{FF2B5EF4-FFF2-40B4-BE49-F238E27FC236}">
                <a16:creationId xmlns:a16="http://schemas.microsoft.com/office/drawing/2014/main" id="{EFE4FEBB-2BC4-4DE4-B55B-6D993EC99F57}"/>
              </a:ext>
            </a:extLst>
          </p:cNvPr>
          <p:cNvSpPr>
            <a:spLocks noGrp="1"/>
          </p:cNvSpPr>
          <p:nvPr>
            <p:ph type="dt" sz="half" idx="10"/>
          </p:nvPr>
        </p:nvSpPr>
        <p:spPr/>
        <p:txBody>
          <a:bodyPr/>
          <a:lstStyle/>
          <a:p>
            <a:r>
              <a:rPr lang="en-US"/>
              <a:t>2/1/20XX</a:t>
            </a:r>
            <a:endParaRPr lang="en-US" dirty="0"/>
          </a:p>
        </p:txBody>
      </p:sp>
      <p:sp>
        <p:nvSpPr>
          <p:cNvPr id="5" name="Slide Number Placeholder 4">
            <a:extLst>
              <a:ext uri="{FF2B5EF4-FFF2-40B4-BE49-F238E27FC236}">
                <a16:creationId xmlns:a16="http://schemas.microsoft.com/office/drawing/2014/main" id="{F881414D-5358-4873-B88E-B70012A9A418}"/>
              </a:ext>
            </a:extLst>
          </p:cNvPr>
          <p:cNvSpPr>
            <a:spLocks noGrp="1"/>
          </p:cNvSpPr>
          <p:nvPr>
            <p:ph type="sldNum" sz="quarter" idx="12"/>
          </p:nvPr>
        </p:nvSpPr>
        <p:spPr/>
        <p:txBody>
          <a:bodyPr/>
          <a:lstStyle/>
          <a:p>
            <a:fld id="{D643A852-0206-46AC-B0EB-645612933129}" type="slidenum">
              <a:rPr lang="en-US" smtClean="0"/>
              <a:pPr/>
              <a:t>‹#›</a:t>
            </a:fld>
            <a:endParaRPr lang="en-US" dirty="0"/>
          </a:p>
        </p:txBody>
      </p:sp>
      <p:sp>
        <p:nvSpPr>
          <p:cNvPr id="14" name="Text Placeholder 13">
            <a:extLst>
              <a:ext uri="{FF2B5EF4-FFF2-40B4-BE49-F238E27FC236}">
                <a16:creationId xmlns:a16="http://schemas.microsoft.com/office/drawing/2014/main" id="{516A95D7-3703-430E-8B09-A6836948F7EB}"/>
              </a:ext>
            </a:extLst>
          </p:cNvPr>
          <p:cNvSpPr>
            <a:spLocks noGrp="1"/>
          </p:cNvSpPr>
          <p:nvPr>
            <p:ph type="body" sz="quarter" idx="16" hasCustomPrompt="1"/>
          </p:nvPr>
        </p:nvSpPr>
        <p:spPr>
          <a:xfrm>
            <a:off x="762000" y="3841794"/>
            <a:ext cx="4191000" cy="1985962"/>
          </a:xfrm>
        </p:spPr>
        <p:txBody>
          <a:bodyPr anchor="t">
            <a:normAutofit/>
          </a:bodyPr>
          <a:lstStyle>
            <a:lvl1pPr marL="0" indent="0">
              <a:buNone/>
              <a:defRPr lang="en-US" sz="1800" kern="1200" dirty="0" smtClean="0">
                <a:solidFill>
                  <a:schemeClr val="tx2">
                    <a:lumMod val="90000"/>
                  </a:schemeClr>
                </a:solidFill>
                <a:latin typeface="+mn-lt"/>
                <a:ea typeface="+mn-ea"/>
                <a:cs typeface="+mn-cs"/>
              </a:defRPr>
            </a:lvl1pPr>
          </a:lstStyle>
          <a:p>
            <a:pPr lvl="0"/>
            <a:r>
              <a:rPr lang="en-US" dirty="0"/>
              <a:t>Click to edit master text style</a:t>
            </a:r>
          </a:p>
        </p:txBody>
      </p:sp>
      <p:sp>
        <p:nvSpPr>
          <p:cNvPr id="18" name="Picture Placeholder 17">
            <a:extLst>
              <a:ext uri="{FF2B5EF4-FFF2-40B4-BE49-F238E27FC236}">
                <a16:creationId xmlns:a16="http://schemas.microsoft.com/office/drawing/2014/main" id="{D735B188-B6E1-45AD-9D21-2D14DC8C05CB}"/>
              </a:ext>
            </a:extLst>
          </p:cNvPr>
          <p:cNvSpPr>
            <a:spLocks noGrp="1"/>
          </p:cNvSpPr>
          <p:nvPr>
            <p:ph type="pic" sz="quarter" idx="13"/>
          </p:nvPr>
        </p:nvSpPr>
        <p:spPr>
          <a:xfrm>
            <a:off x="5975901" y="-3"/>
            <a:ext cx="3072853" cy="3333750"/>
          </a:xfrm>
          <a:custGeom>
            <a:avLst/>
            <a:gdLst>
              <a:gd name="connsiteX0" fmla="*/ 485126 w 3072853"/>
              <a:gd name="connsiteY0" fmla="*/ 0 h 3333750"/>
              <a:gd name="connsiteX1" fmla="*/ 3072853 w 3072853"/>
              <a:gd name="connsiteY1" fmla="*/ 0 h 3333750"/>
              <a:gd name="connsiteX2" fmla="*/ 3072853 w 3072853"/>
              <a:gd name="connsiteY2" fmla="*/ 3333750 h 3333750"/>
              <a:gd name="connsiteX3" fmla="*/ 110704 w 3072853"/>
              <a:gd name="connsiteY3" fmla="*/ 3333750 h 3333750"/>
              <a:gd name="connsiteX4" fmla="*/ 109716 w 3072853"/>
              <a:gd name="connsiteY4" fmla="*/ 3326101 h 3333750"/>
              <a:gd name="connsiteX5" fmla="*/ 74044 w 3072853"/>
              <a:gd name="connsiteY5" fmla="*/ 3165061 h 3333750"/>
              <a:gd name="connsiteX6" fmla="*/ 73282 w 3072853"/>
              <a:gd name="connsiteY6" fmla="*/ 2968910 h 3333750"/>
              <a:gd name="connsiteX7" fmla="*/ 52327 w 3072853"/>
              <a:gd name="connsiteY7" fmla="*/ 2831604 h 3333750"/>
              <a:gd name="connsiteX8" fmla="*/ 30228 w 3072853"/>
              <a:gd name="connsiteY8" fmla="*/ 2808850 h 3333750"/>
              <a:gd name="connsiteX9" fmla="*/ 6795 w 3072853"/>
              <a:gd name="connsiteY9" fmla="*/ 2725094 h 3333750"/>
              <a:gd name="connsiteX10" fmla="*/ 55185 w 3072853"/>
              <a:gd name="connsiteY10" fmla="*/ 2645455 h 3333750"/>
              <a:gd name="connsiteX11" fmla="*/ 128339 w 3072853"/>
              <a:gd name="connsiteY11" fmla="*/ 2545615 h 3333750"/>
              <a:gd name="connsiteX12" fmla="*/ 128909 w 3072853"/>
              <a:gd name="connsiteY12" fmla="*/ 2491281 h 3333750"/>
              <a:gd name="connsiteX13" fmla="*/ 143198 w 3072853"/>
              <a:gd name="connsiteY13" fmla="*/ 2379279 h 3333750"/>
              <a:gd name="connsiteX14" fmla="*/ 167583 w 3072853"/>
              <a:gd name="connsiteY14" fmla="*/ 2301603 h 3333750"/>
              <a:gd name="connsiteX15" fmla="*/ 196540 w 3072853"/>
              <a:gd name="connsiteY15" fmla="*/ 2192740 h 3333750"/>
              <a:gd name="connsiteX16" fmla="*/ 211780 w 3072853"/>
              <a:gd name="connsiteY16" fmla="*/ 2152137 h 3333750"/>
              <a:gd name="connsiteX17" fmla="*/ 234451 w 3072853"/>
              <a:gd name="connsiteY17" fmla="*/ 2055042 h 3333750"/>
              <a:gd name="connsiteX18" fmla="*/ 249310 w 3072853"/>
              <a:gd name="connsiteY18" fmla="*/ 1974618 h 3333750"/>
              <a:gd name="connsiteX19" fmla="*/ 295793 w 3072853"/>
              <a:gd name="connsiteY19" fmla="*/ 1909694 h 3333750"/>
              <a:gd name="connsiteX20" fmla="*/ 319798 w 3072853"/>
              <a:gd name="connsiteY20" fmla="*/ 1888901 h 3333750"/>
              <a:gd name="connsiteX21" fmla="*/ 335228 w 3072853"/>
              <a:gd name="connsiteY21" fmla="*/ 1871640 h 3333750"/>
              <a:gd name="connsiteX22" fmla="*/ 425719 w 3072853"/>
              <a:gd name="connsiteY22" fmla="*/ 1795142 h 3333750"/>
              <a:gd name="connsiteX23" fmla="*/ 433340 w 3072853"/>
              <a:gd name="connsiteY23" fmla="*/ 1786511 h 3333750"/>
              <a:gd name="connsiteX24" fmla="*/ 475061 w 3072853"/>
              <a:gd name="connsiteY24" fmla="*/ 1682944 h 3333750"/>
              <a:gd name="connsiteX25" fmla="*/ 497730 w 3072853"/>
              <a:gd name="connsiteY25" fmla="*/ 1646459 h 3333750"/>
              <a:gd name="connsiteX26" fmla="*/ 554311 w 3072853"/>
              <a:gd name="connsiteY26" fmla="*/ 1571529 h 3333750"/>
              <a:gd name="connsiteX27" fmla="*/ 556216 w 3072853"/>
              <a:gd name="connsiteY27" fmla="*/ 1541910 h 3333750"/>
              <a:gd name="connsiteX28" fmla="*/ 522307 w 3072853"/>
              <a:gd name="connsiteY28" fmla="*/ 1432851 h 3333750"/>
              <a:gd name="connsiteX29" fmla="*/ 484013 w 3072853"/>
              <a:gd name="connsiteY29" fmla="*/ 1377535 h 3333750"/>
              <a:gd name="connsiteX30" fmla="*/ 468773 w 3072853"/>
              <a:gd name="connsiteY30" fmla="*/ 1358313 h 3333750"/>
              <a:gd name="connsiteX31" fmla="*/ 485157 w 3072853"/>
              <a:gd name="connsiteY31" fmla="*/ 1222576 h 3333750"/>
              <a:gd name="connsiteX32" fmla="*/ 488777 w 3072853"/>
              <a:gd name="connsiteY32" fmla="*/ 1184720 h 3333750"/>
              <a:gd name="connsiteX33" fmla="*/ 507066 w 3072853"/>
              <a:gd name="connsiteY33" fmla="*/ 1054866 h 3333750"/>
              <a:gd name="connsiteX34" fmla="*/ 502684 w 3072853"/>
              <a:gd name="connsiteY34" fmla="*/ 1027995 h 3333750"/>
              <a:gd name="connsiteX35" fmla="*/ 499064 w 3072853"/>
              <a:gd name="connsiteY35" fmla="*/ 853028 h 3333750"/>
              <a:gd name="connsiteX36" fmla="*/ 509542 w 3072853"/>
              <a:gd name="connsiteY36" fmla="*/ 840866 h 3333750"/>
              <a:gd name="connsiteX37" fmla="*/ 540595 w 3072853"/>
              <a:gd name="connsiteY37" fmla="*/ 778095 h 3333750"/>
              <a:gd name="connsiteX38" fmla="*/ 548595 w 3072853"/>
              <a:gd name="connsiteY38" fmla="*/ 694341 h 3333750"/>
              <a:gd name="connsiteX39" fmla="*/ 545737 w 3072853"/>
              <a:gd name="connsiteY39" fmla="*/ 679040 h 3333750"/>
              <a:gd name="connsiteX40" fmla="*/ 526497 w 3072853"/>
              <a:gd name="connsiteY40" fmla="*/ 622548 h 3333750"/>
              <a:gd name="connsiteX41" fmla="*/ 508590 w 3072853"/>
              <a:gd name="connsiteY41" fmla="*/ 495638 h 3333750"/>
              <a:gd name="connsiteX42" fmla="*/ 502112 w 3072853"/>
              <a:gd name="connsiteY42" fmla="*/ 470924 h 3333750"/>
              <a:gd name="connsiteX43" fmla="*/ 492015 w 3072853"/>
              <a:gd name="connsiteY43" fmla="*/ 426397 h 3333750"/>
              <a:gd name="connsiteX44" fmla="*/ 485347 w 3072853"/>
              <a:gd name="connsiteY44" fmla="*/ 305764 h 3333750"/>
              <a:gd name="connsiteX45" fmla="*/ 495254 w 3072853"/>
              <a:gd name="connsiteY45" fmla="*/ 247312 h 3333750"/>
              <a:gd name="connsiteX46" fmla="*/ 494682 w 3072853"/>
              <a:gd name="connsiteY46" fmla="*/ 221224 h 3333750"/>
              <a:gd name="connsiteX47" fmla="*/ 469345 w 3072853"/>
              <a:gd name="connsiteY47" fmla="*/ 134133 h 3333750"/>
              <a:gd name="connsiteX48" fmla="*/ 482013 w 3072853"/>
              <a:gd name="connsiteY48" fmla="*/ 27991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072853" h="3333750">
                <a:moveTo>
                  <a:pt x="485126" y="0"/>
                </a:moveTo>
                <a:lnTo>
                  <a:pt x="3072853" y="0"/>
                </a:lnTo>
                <a:lnTo>
                  <a:pt x="3072853" y="3333750"/>
                </a:lnTo>
                <a:lnTo>
                  <a:pt x="110704" y="3333750"/>
                </a:lnTo>
                <a:lnTo>
                  <a:pt x="109716" y="3326101"/>
                </a:lnTo>
                <a:cubicBezTo>
                  <a:pt x="100334" y="3271963"/>
                  <a:pt x="86998" y="3218512"/>
                  <a:pt x="74044" y="3165061"/>
                </a:cubicBezTo>
                <a:cubicBezTo>
                  <a:pt x="58041" y="3099154"/>
                  <a:pt x="57089" y="3034817"/>
                  <a:pt x="73282" y="2968910"/>
                </a:cubicBezTo>
                <a:cubicBezTo>
                  <a:pt x="85094" y="2921245"/>
                  <a:pt x="65661" y="2876129"/>
                  <a:pt x="52327" y="2831604"/>
                </a:cubicBezTo>
                <a:cubicBezTo>
                  <a:pt x="49661" y="2822385"/>
                  <a:pt x="39183" y="2813754"/>
                  <a:pt x="30228" y="2808850"/>
                </a:cubicBezTo>
                <a:cubicBezTo>
                  <a:pt x="-1397" y="2791196"/>
                  <a:pt x="-6349" y="2761970"/>
                  <a:pt x="6795" y="2725094"/>
                </a:cubicBezTo>
                <a:cubicBezTo>
                  <a:pt x="17084" y="2695868"/>
                  <a:pt x="30800" y="2669191"/>
                  <a:pt x="55185" y="2645455"/>
                </a:cubicBezTo>
                <a:cubicBezTo>
                  <a:pt x="83760" y="2617603"/>
                  <a:pt x="116337" y="2588768"/>
                  <a:pt x="128339" y="2545615"/>
                </a:cubicBezTo>
                <a:cubicBezTo>
                  <a:pt x="133482" y="2526980"/>
                  <a:pt x="134244" y="2510897"/>
                  <a:pt x="128909" y="2491281"/>
                </a:cubicBezTo>
                <a:cubicBezTo>
                  <a:pt x="118623" y="2453227"/>
                  <a:pt x="111383" y="2414980"/>
                  <a:pt x="143198" y="2379279"/>
                </a:cubicBezTo>
                <a:cubicBezTo>
                  <a:pt x="160725" y="2359664"/>
                  <a:pt x="171965" y="2333183"/>
                  <a:pt x="167583" y="2301603"/>
                </a:cubicBezTo>
                <a:cubicBezTo>
                  <a:pt x="162059" y="2262177"/>
                  <a:pt x="175965" y="2226281"/>
                  <a:pt x="196540" y="2192740"/>
                </a:cubicBezTo>
                <a:cubicBezTo>
                  <a:pt x="203970" y="2180774"/>
                  <a:pt x="208160" y="2166063"/>
                  <a:pt x="211780" y="2152137"/>
                </a:cubicBezTo>
                <a:cubicBezTo>
                  <a:pt x="220163" y="2119968"/>
                  <a:pt x="227593" y="2087602"/>
                  <a:pt x="234451" y="2055042"/>
                </a:cubicBezTo>
                <a:cubicBezTo>
                  <a:pt x="240165" y="2028365"/>
                  <a:pt x="244357" y="2001493"/>
                  <a:pt x="249310" y="1974618"/>
                </a:cubicBezTo>
                <a:cubicBezTo>
                  <a:pt x="254644" y="1945197"/>
                  <a:pt x="267028" y="1921855"/>
                  <a:pt x="295793" y="1909694"/>
                </a:cubicBezTo>
                <a:cubicBezTo>
                  <a:pt x="304937" y="1905771"/>
                  <a:pt x="312178" y="1896356"/>
                  <a:pt x="319798" y="1888901"/>
                </a:cubicBezTo>
                <a:cubicBezTo>
                  <a:pt x="325322" y="1883606"/>
                  <a:pt x="329514" y="1876543"/>
                  <a:pt x="335228" y="1871640"/>
                </a:cubicBezTo>
                <a:cubicBezTo>
                  <a:pt x="365329" y="1845943"/>
                  <a:pt x="395618" y="1820640"/>
                  <a:pt x="425719" y="1795142"/>
                </a:cubicBezTo>
                <a:cubicBezTo>
                  <a:pt x="428577" y="1792590"/>
                  <a:pt x="432006" y="1789845"/>
                  <a:pt x="433340" y="1786511"/>
                </a:cubicBezTo>
                <a:cubicBezTo>
                  <a:pt x="447246" y="1751988"/>
                  <a:pt x="460390" y="1717073"/>
                  <a:pt x="475061" y="1682944"/>
                </a:cubicBezTo>
                <a:cubicBezTo>
                  <a:pt x="480775" y="1669800"/>
                  <a:pt x="487823" y="1656267"/>
                  <a:pt x="497730" y="1646459"/>
                </a:cubicBezTo>
                <a:cubicBezTo>
                  <a:pt x="520210" y="1624098"/>
                  <a:pt x="544595" y="1603698"/>
                  <a:pt x="554311" y="1571529"/>
                </a:cubicBezTo>
                <a:cubicBezTo>
                  <a:pt x="557168" y="1562114"/>
                  <a:pt x="558692" y="1550935"/>
                  <a:pt x="556216" y="1541910"/>
                </a:cubicBezTo>
                <a:cubicBezTo>
                  <a:pt x="545929" y="1505229"/>
                  <a:pt x="533165" y="1469335"/>
                  <a:pt x="522307" y="1432851"/>
                </a:cubicBezTo>
                <a:cubicBezTo>
                  <a:pt x="515638" y="1409705"/>
                  <a:pt x="507636" y="1388716"/>
                  <a:pt x="484013" y="1377535"/>
                </a:cubicBezTo>
                <a:cubicBezTo>
                  <a:pt x="477347" y="1374398"/>
                  <a:pt x="470107" y="1365570"/>
                  <a:pt x="468773" y="1358313"/>
                </a:cubicBezTo>
                <a:cubicBezTo>
                  <a:pt x="460200" y="1311630"/>
                  <a:pt x="456010" y="1265534"/>
                  <a:pt x="485157" y="1222576"/>
                </a:cubicBezTo>
                <a:cubicBezTo>
                  <a:pt x="491443" y="1213555"/>
                  <a:pt x="491443" y="1196684"/>
                  <a:pt x="488777" y="1184720"/>
                </a:cubicBezTo>
                <a:cubicBezTo>
                  <a:pt x="478871" y="1138623"/>
                  <a:pt x="475441" y="1094882"/>
                  <a:pt x="507066" y="1054866"/>
                </a:cubicBezTo>
                <a:cubicBezTo>
                  <a:pt x="510876" y="1050159"/>
                  <a:pt x="507446" y="1035056"/>
                  <a:pt x="502684" y="1027995"/>
                </a:cubicBezTo>
                <a:cubicBezTo>
                  <a:pt x="456200" y="959929"/>
                  <a:pt x="455056" y="922662"/>
                  <a:pt x="499064" y="853028"/>
                </a:cubicBezTo>
                <a:cubicBezTo>
                  <a:pt x="501922" y="848516"/>
                  <a:pt x="505160" y="842633"/>
                  <a:pt x="509542" y="840866"/>
                </a:cubicBezTo>
                <a:cubicBezTo>
                  <a:pt x="537547" y="828900"/>
                  <a:pt x="538309" y="803401"/>
                  <a:pt x="540595" y="778095"/>
                </a:cubicBezTo>
                <a:cubicBezTo>
                  <a:pt x="543071" y="750244"/>
                  <a:pt x="546309" y="722389"/>
                  <a:pt x="548595" y="694341"/>
                </a:cubicBezTo>
                <a:cubicBezTo>
                  <a:pt x="548977" y="689436"/>
                  <a:pt x="547453" y="683943"/>
                  <a:pt x="545737" y="679040"/>
                </a:cubicBezTo>
                <a:cubicBezTo>
                  <a:pt x="539451" y="660210"/>
                  <a:pt x="530307" y="641968"/>
                  <a:pt x="526497" y="622548"/>
                </a:cubicBezTo>
                <a:cubicBezTo>
                  <a:pt x="518304" y="580573"/>
                  <a:pt x="501922" y="539970"/>
                  <a:pt x="508590" y="495638"/>
                </a:cubicBezTo>
                <a:cubicBezTo>
                  <a:pt x="509732" y="487990"/>
                  <a:pt x="504208" y="479162"/>
                  <a:pt x="502112" y="470924"/>
                </a:cubicBezTo>
                <a:cubicBezTo>
                  <a:pt x="498492" y="456017"/>
                  <a:pt x="493349" y="441500"/>
                  <a:pt x="492015" y="426397"/>
                </a:cubicBezTo>
                <a:cubicBezTo>
                  <a:pt x="488585" y="386383"/>
                  <a:pt x="485537" y="345976"/>
                  <a:pt x="485347" y="305764"/>
                </a:cubicBezTo>
                <a:cubicBezTo>
                  <a:pt x="485157" y="286346"/>
                  <a:pt x="492395" y="266927"/>
                  <a:pt x="495254" y="247312"/>
                </a:cubicBezTo>
                <a:cubicBezTo>
                  <a:pt x="496588" y="238486"/>
                  <a:pt x="498874" y="224165"/>
                  <a:pt x="494682" y="221224"/>
                </a:cubicBezTo>
                <a:cubicBezTo>
                  <a:pt x="462869" y="198471"/>
                  <a:pt x="468965" y="166498"/>
                  <a:pt x="469345" y="134133"/>
                </a:cubicBezTo>
                <a:cubicBezTo>
                  <a:pt x="469726" y="98434"/>
                  <a:pt x="476632" y="63323"/>
                  <a:pt x="482013" y="27991"/>
                </a:cubicBezTo>
                <a:close/>
              </a:path>
            </a:pathLst>
          </a:custGeom>
        </p:spPr>
        <p:txBody>
          <a:bodyPr wrap="square">
            <a:noAutofit/>
          </a:bodyPr>
          <a:lstStyle/>
          <a:p>
            <a:r>
              <a:rPr lang="en-US"/>
              <a:t>Click icon to add picture</a:t>
            </a:r>
            <a:endParaRPr lang="en-US" dirty="0"/>
          </a:p>
        </p:txBody>
      </p:sp>
      <p:sp>
        <p:nvSpPr>
          <p:cNvPr id="21" name="Picture Placeholder 20">
            <a:extLst>
              <a:ext uri="{FF2B5EF4-FFF2-40B4-BE49-F238E27FC236}">
                <a16:creationId xmlns:a16="http://schemas.microsoft.com/office/drawing/2014/main" id="{DD8A21BE-BECB-4B81-9197-8FB6B8B31F2A}"/>
              </a:ext>
            </a:extLst>
          </p:cNvPr>
          <p:cNvSpPr>
            <a:spLocks noGrp="1"/>
          </p:cNvSpPr>
          <p:nvPr>
            <p:ph type="pic" sz="quarter" idx="14"/>
          </p:nvPr>
        </p:nvSpPr>
        <p:spPr>
          <a:xfrm>
            <a:off x="9239250" y="-3"/>
            <a:ext cx="2952750" cy="3333750"/>
          </a:xfrm>
          <a:custGeom>
            <a:avLst/>
            <a:gdLst>
              <a:gd name="connsiteX0" fmla="*/ 0 w 2952750"/>
              <a:gd name="connsiteY0" fmla="*/ 0 h 3333750"/>
              <a:gd name="connsiteX1" fmla="*/ 2952750 w 2952750"/>
              <a:gd name="connsiteY1" fmla="*/ 0 h 3333750"/>
              <a:gd name="connsiteX2" fmla="*/ 2952750 w 2952750"/>
              <a:gd name="connsiteY2" fmla="*/ 3333750 h 3333750"/>
              <a:gd name="connsiteX3" fmla="*/ 0 w 2952750"/>
              <a:gd name="connsiteY3" fmla="*/ 3333750 h 3333750"/>
            </a:gdLst>
            <a:ahLst/>
            <a:cxnLst>
              <a:cxn ang="0">
                <a:pos x="connsiteX0" y="connsiteY0"/>
              </a:cxn>
              <a:cxn ang="0">
                <a:pos x="connsiteX1" y="connsiteY1"/>
              </a:cxn>
              <a:cxn ang="0">
                <a:pos x="connsiteX2" y="connsiteY2"/>
              </a:cxn>
              <a:cxn ang="0">
                <a:pos x="connsiteX3" y="connsiteY3"/>
              </a:cxn>
            </a:cxnLst>
            <a:rect l="l" t="t" r="r" b="b"/>
            <a:pathLst>
              <a:path w="2952750" h="3333750">
                <a:moveTo>
                  <a:pt x="0" y="0"/>
                </a:moveTo>
                <a:lnTo>
                  <a:pt x="2952750" y="0"/>
                </a:lnTo>
                <a:lnTo>
                  <a:pt x="2952750" y="3333750"/>
                </a:lnTo>
                <a:lnTo>
                  <a:pt x="0" y="3333750"/>
                </a:lnTo>
                <a:close/>
              </a:path>
            </a:pathLst>
          </a:custGeom>
        </p:spPr>
        <p:txBody>
          <a:bodyPr wrap="square">
            <a:noAutofit/>
          </a:bodyPr>
          <a:lstStyle/>
          <a:p>
            <a:r>
              <a:rPr lang="en-US"/>
              <a:t>Click icon to add picture</a:t>
            </a:r>
            <a:endParaRPr lang="en-US" dirty="0"/>
          </a:p>
        </p:txBody>
      </p:sp>
      <p:sp>
        <p:nvSpPr>
          <p:cNvPr id="24" name="Picture Placeholder 23">
            <a:extLst>
              <a:ext uri="{FF2B5EF4-FFF2-40B4-BE49-F238E27FC236}">
                <a16:creationId xmlns:a16="http://schemas.microsoft.com/office/drawing/2014/main" id="{B814B899-DE62-4D5B-AD25-7B7C9A9F62E9}"/>
              </a:ext>
            </a:extLst>
          </p:cNvPr>
          <p:cNvSpPr>
            <a:spLocks noGrp="1"/>
          </p:cNvSpPr>
          <p:nvPr>
            <p:ph type="pic" sz="quarter" idx="15"/>
          </p:nvPr>
        </p:nvSpPr>
        <p:spPr>
          <a:xfrm>
            <a:off x="5840059" y="3524252"/>
            <a:ext cx="6351941" cy="3333749"/>
          </a:xfrm>
          <a:custGeom>
            <a:avLst/>
            <a:gdLst>
              <a:gd name="connsiteX0" fmla="*/ 265966 w 6351941"/>
              <a:gd name="connsiteY0" fmla="*/ 0 h 3333749"/>
              <a:gd name="connsiteX1" fmla="*/ 6351941 w 6351941"/>
              <a:gd name="connsiteY1" fmla="*/ 0 h 3333749"/>
              <a:gd name="connsiteX2" fmla="*/ 6351941 w 6351941"/>
              <a:gd name="connsiteY2" fmla="*/ 3333749 h 3333749"/>
              <a:gd name="connsiteX3" fmla="*/ 137148 w 6351941"/>
              <a:gd name="connsiteY3" fmla="*/ 3333749 h 3333749"/>
              <a:gd name="connsiteX4" fmla="*/ 144347 w 6351941"/>
              <a:gd name="connsiteY4" fmla="*/ 3316486 h 3333749"/>
              <a:gd name="connsiteX5" fmla="*/ 143585 w 6351941"/>
              <a:gd name="connsiteY5" fmla="*/ 3234104 h 3333749"/>
              <a:gd name="connsiteX6" fmla="*/ 153112 w 6351941"/>
              <a:gd name="connsiteY6" fmla="*/ 3157998 h 3333749"/>
              <a:gd name="connsiteX7" fmla="*/ 175591 w 6351941"/>
              <a:gd name="connsiteY7" fmla="*/ 3133281 h 3333749"/>
              <a:gd name="connsiteX8" fmla="*/ 115201 w 6351941"/>
              <a:gd name="connsiteY8" fmla="*/ 3029515 h 3333749"/>
              <a:gd name="connsiteX9" fmla="*/ 63193 w 6351941"/>
              <a:gd name="connsiteY9" fmla="*/ 2993621 h 3333749"/>
              <a:gd name="connsiteX10" fmla="*/ 9089 w 6351941"/>
              <a:gd name="connsiteY10" fmla="*/ 2924183 h 3333749"/>
              <a:gd name="connsiteX11" fmla="*/ 26426 w 6351941"/>
              <a:gd name="connsiteY11" fmla="*/ 2787466 h 3333749"/>
              <a:gd name="connsiteX12" fmla="*/ 65097 w 6351941"/>
              <a:gd name="connsiteY12" fmla="*/ 2712144 h 3333749"/>
              <a:gd name="connsiteX13" fmla="*/ 67003 w 6351941"/>
              <a:gd name="connsiteY13" fmla="*/ 2663892 h 3333749"/>
              <a:gd name="connsiteX14" fmla="*/ 10803 w 6351941"/>
              <a:gd name="connsiteY14" fmla="*/ 2579155 h 3333749"/>
              <a:gd name="connsiteX15" fmla="*/ 4327 w 6351941"/>
              <a:gd name="connsiteY15" fmla="*/ 2545024 h 3333749"/>
              <a:gd name="connsiteX16" fmla="*/ 707 w 6351941"/>
              <a:gd name="connsiteY16" fmla="*/ 2485983 h 3333749"/>
              <a:gd name="connsiteX17" fmla="*/ 18613 w 6351941"/>
              <a:gd name="connsiteY17" fmla="*/ 2432238 h 3333749"/>
              <a:gd name="connsiteX18" fmla="*/ 107008 w 6351941"/>
              <a:gd name="connsiteY18" fmla="*/ 2305719 h 3333749"/>
              <a:gd name="connsiteX19" fmla="*/ 115773 w 6351941"/>
              <a:gd name="connsiteY19" fmla="*/ 2284730 h 3333749"/>
              <a:gd name="connsiteX20" fmla="*/ 121679 w 6351941"/>
              <a:gd name="connsiteY20" fmla="*/ 2247659 h 3333749"/>
              <a:gd name="connsiteX21" fmla="*/ 192927 w 6351941"/>
              <a:gd name="connsiteY21" fmla="*/ 2101722 h 3333749"/>
              <a:gd name="connsiteX22" fmla="*/ 192355 w 6351941"/>
              <a:gd name="connsiteY22" fmla="*/ 2069749 h 3333749"/>
              <a:gd name="connsiteX23" fmla="*/ 186259 w 6351941"/>
              <a:gd name="connsiteY23" fmla="*/ 2017180 h 3333749"/>
              <a:gd name="connsiteX24" fmla="*/ 197881 w 6351941"/>
              <a:gd name="connsiteY24" fmla="*/ 1960494 h 3333749"/>
              <a:gd name="connsiteX25" fmla="*/ 206072 w 6351941"/>
              <a:gd name="connsiteY25" fmla="*/ 1919105 h 3333749"/>
              <a:gd name="connsiteX26" fmla="*/ 182069 w 6351941"/>
              <a:gd name="connsiteY26" fmla="*/ 1803181 h 3333749"/>
              <a:gd name="connsiteX27" fmla="*/ 158446 w 6351941"/>
              <a:gd name="connsiteY27" fmla="*/ 1706674 h 3333749"/>
              <a:gd name="connsiteX28" fmla="*/ 161684 w 6351941"/>
              <a:gd name="connsiteY28" fmla="*/ 1693337 h 3333749"/>
              <a:gd name="connsiteX29" fmla="*/ 181117 w 6351941"/>
              <a:gd name="connsiteY29" fmla="*/ 1565053 h 3333749"/>
              <a:gd name="connsiteX30" fmla="*/ 207596 w 6351941"/>
              <a:gd name="connsiteY30" fmla="*/ 1508955 h 3333749"/>
              <a:gd name="connsiteX31" fmla="*/ 231028 w 6351941"/>
              <a:gd name="connsiteY31" fmla="*/ 1431867 h 3333749"/>
              <a:gd name="connsiteX32" fmla="*/ 259033 w 6351941"/>
              <a:gd name="connsiteY32" fmla="*/ 1346148 h 3333749"/>
              <a:gd name="connsiteX33" fmla="*/ 272560 w 6351941"/>
              <a:gd name="connsiteY33" fmla="*/ 1283184 h 3333749"/>
              <a:gd name="connsiteX34" fmla="*/ 262653 w 6351941"/>
              <a:gd name="connsiteY34" fmla="*/ 1190406 h 3333749"/>
              <a:gd name="connsiteX35" fmla="*/ 254651 w 6351941"/>
              <a:gd name="connsiteY35" fmla="*/ 1171377 h 3333749"/>
              <a:gd name="connsiteX36" fmla="*/ 194641 w 6351941"/>
              <a:gd name="connsiteY36" fmla="*/ 988957 h 3333749"/>
              <a:gd name="connsiteX37" fmla="*/ 193879 w 6351941"/>
              <a:gd name="connsiteY37" fmla="*/ 867344 h 3333749"/>
              <a:gd name="connsiteX38" fmla="*/ 202833 w 6351941"/>
              <a:gd name="connsiteY38" fmla="*/ 826936 h 3333749"/>
              <a:gd name="connsiteX39" fmla="*/ 242649 w 6351941"/>
              <a:gd name="connsiteY39" fmla="*/ 753182 h 3333749"/>
              <a:gd name="connsiteX40" fmla="*/ 248365 w 6351941"/>
              <a:gd name="connsiteY40" fmla="*/ 720622 h 3333749"/>
              <a:gd name="connsiteX41" fmla="*/ 252175 w 6351941"/>
              <a:gd name="connsiteY41" fmla="*/ 662955 h 3333749"/>
              <a:gd name="connsiteX42" fmla="*/ 248365 w 6351941"/>
              <a:gd name="connsiteY42" fmla="*/ 537809 h 3333749"/>
              <a:gd name="connsiteX43" fmla="*/ 264557 w 6351941"/>
              <a:gd name="connsiteY43" fmla="*/ 374612 h 3333749"/>
              <a:gd name="connsiteX44" fmla="*/ 259605 w 6351941"/>
              <a:gd name="connsiteY44" fmla="*/ 309883 h 3333749"/>
              <a:gd name="connsiteX45" fmla="*/ 251031 w 6351941"/>
              <a:gd name="connsiteY45" fmla="*/ 240054 h 3333749"/>
              <a:gd name="connsiteX46" fmla="*/ 251413 w 6351941"/>
              <a:gd name="connsiteY46" fmla="*/ 219652 h 3333749"/>
              <a:gd name="connsiteX47" fmla="*/ 250057 w 6351941"/>
              <a:gd name="connsiteY47" fmla="*/ 200798 h 3333749"/>
              <a:gd name="connsiteX48" fmla="*/ 237709 w 6351941"/>
              <a:gd name="connsiteY48" fmla="*/ 199121 h 3333749"/>
              <a:gd name="connsiteX49" fmla="*/ 148511 w 6351941"/>
              <a:gd name="connsiteY49" fmla="*/ 188488 h 3333749"/>
              <a:gd name="connsiteX50" fmla="*/ 148495 w 6351941"/>
              <a:gd name="connsiteY50" fmla="*/ 188488 h 3333749"/>
              <a:gd name="connsiteX51" fmla="*/ 148510 w 6351941"/>
              <a:gd name="connsiteY51" fmla="*/ 188487 h 3333749"/>
              <a:gd name="connsiteX52" fmla="*/ 237708 w 6351941"/>
              <a:gd name="connsiteY52" fmla="*/ 199120 h 3333749"/>
              <a:gd name="connsiteX53" fmla="*/ 250056 w 6351941"/>
              <a:gd name="connsiteY53" fmla="*/ 200797 h 3333749"/>
              <a:gd name="connsiteX54" fmla="*/ 247364 w 6351941"/>
              <a:gd name="connsiteY54" fmla="*/ 163357 h 3333749"/>
              <a:gd name="connsiteX55" fmla="*/ 271605 w 6351941"/>
              <a:gd name="connsiteY55" fmla="*/ 112358 h 3333749"/>
              <a:gd name="connsiteX56" fmla="*/ 285131 w 6351941"/>
              <a:gd name="connsiteY56" fmla="*/ 87837 h 3333749"/>
              <a:gd name="connsiteX57" fmla="*/ 279607 w 6351941"/>
              <a:gd name="connsiteY57" fmla="*/ 23893 h 333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351941" h="3333749">
                <a:moveTo>
                  <a:pt x="265966" y="0"/>
                </a:moveTo>
                <a:lnTo>
                  <a:pt x="6351941" y="0"/>
                </a:lnTo>
                <a:lnTo>
                  <a:pt x="6351941" y="3333749"/>
                </a:lnTo>
                <a:lnTo>
                  <a:pt x="137148" y="3333749"/>
                </a:lnTo>
                <a:lnTo>
                  <a:pt x="144347" y="3316486"/>
                </a:lnTo>
                <a:cubicBezTo>
                  <a:pt x="160922" y="3289026"/>
                  <a:pt x="164922" y="3262741"/>
                  <a:pt x="143585" y="3234104"/>
                </a:cubicBezTo>
                <a:cubicBezTo>
                  <a:pt x="128917" y="3214682"/>
                  <a:pt x="136157" y="3176434"/>
                  <a:pt x="153112" y="3157998"/>
                </a:cubicBezTo>
                <a:cubicBezTo>
                  <a:pt x="159208" y="3151327"/>
                  <a:pt x="165304" y="3144461"/>
                  <a:pt x="175591" y="3133281"/>
                </a:cubicBezTo>
                <a:cubicBezTo>
                  <a:pt x="128917" y="3113077"/>
                  <a:pt x="124727" y="3070513"/>
                  <a:pt x="115201" y="3029515"/>
                </a:cubicBezTo>
                <a:cubicBezTo>
                  <a:pt x="109296" y="3004411"/>
                  <a:pt x="85292" y="2998329"/>
                  <a:pt x="63193" y="2993621"/>
                </a:cubicBezTo>
                <a:cubicBezTo>
                  <a:pt x="23377" y="2985382"/>
                  <a:pt x="5851" y="2965571"/>
                  <a:pt x="9089" y="2924183"/>
                </a:cubicBezTo>
                <a:cubicBezTo>
                  <a:pt x="12709" y="2878480"/>
                  <a:pt x="18995" y="2832778"/>
                  <a:pt x="26426" y="2787466"/>
                </a:cubicBezTo>
                <a:cubicBezTo>
                  <a:pt x="31188" y="2758830"/>
                  <a:pt x="42808" y="2732938"/>
                  <a:pt x="65097" y="2712144"/>
                </a:cubicBezTo>
                <a:cubicBezTo>
                  <a:pt x="86816" y="2691942"/>
                  <a:pt x="84339" y="2687234"/>
                  <a:pt x="67003" y="2663892"/>
                </a:cubicBezTo>
                <a:cubicBezTo>
                  <a:pt x="46808" y="2636627"/>
                  <a:pt x="28140" y="2608381"/>
                  <a:pt x="10803" y="2579155"/>
                </a:cubicBezTo>
                <a:cubicBezTo>
                  <a:pt x="5279" y="2569935"/>
                  <a:pt x="5469" y="2556597"/>
                  <a:pt x="4327" y="2545024"/>
                </a:cubicBezTo>
                <a:cubicBezTo>
                  <a:pt x="2231" y="2525408"/>
                  <a:pt x="-1579" y="2505204"/>
                  <a:pt x="707" y="2485983"/>
                </a:cubicBezTo>
                <a:cubicBezTo>
                  <a:pt x="2993" y="2467545"/>
                  <a:pt x="10803" y="2449301"/>
                  <a:pt x="18613" y="2432238"/>
                </a:cubicBezTo>
                <a:cubicBezTo>
                  <a:pt x="40522" y="2384573"/>
                  <a:pt x="67765" y="2340831"/>
                  <a:pt x="107008" y="2305719"/>
                </a:cubicBezTo>
                <a:cubicBezTo>
                  <a:pt x="112152" y="2301210"/>
                  <a:pt x="114058" y="2292185"/>
                  <a:pt x="115773" y="2284730"/>
                </a:cubicBezTo>
                <a:cubicBezTo>
                  <a:pt x="118631" y="2272570"/>
                  <a:pt x="121297" y="2260016"/>
                  <a:pt x="121679" y="2247659"/>
                </a:cubicBezTo>
                <a:cubicBezTo>
                  <a:pt x="123583" y="2187637"/>
                  <a:pt x="150254" y="2140561"/>
                  <a:pt x="192927" y="2101722"/>
                </a:cubicBezTo>
                <a:cubicBezTo>
                  <a:pt x="205120" y="2090542"/>
                  <a:pt x="206454" y="2081912"/>
                  <a:pt x="192355" y="2069749"/>
                </a:cubicBezTo>
                <a:cubicBezTo>
                  <a:pt x="175973" y="2055628"/>
                  <a:pt x="182449" y="2035424"/>
                  <a:pt x="186259" y="2017180"/>
                </a:cubicBezTo>
                <a:cubicBezTo>
                  <a:pt x="190069" y="1998352"/>
                  <a:pt x="194071" y="1979324"/>
                  <a:pt x="197881" y="1960494"/>
                </a:cubicBezTo>
                <a:cubicBezTo>
                  <a:pt x="200547" y="1946568"/>
                  <a:pt x="202833" y="1932837"/>
                  <a:pt x="206072" y="1919105"/>
                </a:cubicBezTo>
                <a:cubicBezTo>
                  <a:pt x="216170" y="1876345"/>
                  <a:pt x="213122" y="1837900"/>
                  <a:pt x="182069" y="1803181"/>
                </a:cubicBezTo>
                <a:cubicBezTo>
                  <a:pt x="158256" y="1776701"/>
                  <a:pt x="151206" y="1742767"/>
                  <a:pt x="158446" y="1706674"/>
                </a:cubicBezTo>
                <a:cubicBezTo>
                  <a:pt x="159398" y="1702163"/>
                  <a:pt x="163208" y="1696475"/>
                  <a:pt x="161684" y="1693337"/>
                </a:cubicBezTo>
                <a:cubicBezTo>
                  <a:pt x="139395" y="1646064"/>
                  <a:pt x="178641" y="1608599"/>
                  <a:pt x="181117" y="1565053"/>
                </a:cubicBezTo>
                <a:cubicBezTo>
                  <a:pt x="182259" y="1545831"/>
                  <a:pt x="196357" y="1526215"/>
                  <a:pt x="207596" y="1508955"/>
                </a:cubicBezTo>
                <a:cubicBezTo>
                  <a:pt x="223028" y="1485218"/>
                  <a:pt x="237887" y="1464034"/>
                  <a:pt x="231028" y="1431867"/>
                </a:cubicBezTo>
                <a:cubicBezTo>
                  <a:pt x="223980" y="1399698"/>
                  <a:pt x="236935" y="1370275"/>
                  <a:pt x="259033" y="1346148"/>
                </a:cubicBezTo>
                <a:cubicBezTo>
                  <a:pt x="275798" y="1327711"/>
                  <a:pt x="277322" y="1307506"/>
                  <a:pt x="272560" y="1283184"/>
                </a:cubicBezTo>
                <a:cubicBezTo>
                  <a:pt x="266654" y="1252781"/>
                  <a:pt x="266272" y="1221201"/>
                  <a:pt x="262653" y="1190406"/>
                </a:cubicBezTo>
                <a:cubicBezTo>
                  <a:pt x="261891" y="1183735"/>
                  <a:pt x="259223" y="1175302"/>
                  <a:pt x="254651" y="1171377"/>
                </a:cubicBezTo>
                <a:cubicBezTo>
                  <a:pt x="197881" y="1123320"/>
                  <a:pt x="197309" y="1055649"/>
                  <a:pt x="194641" y="988957"/>
                </a:cubicBezTo>
                <a:cubicBezTo>
                  <a:pt x="192927" y="948552"/>
                  <a:pt x="192927" y="907947"/>
                  <a:pt x="193879" y="867344"/>
                </a:cubicBezTo>
                <a:cubicBezTo>
                  <a:pt x="194071" y="853613"/>
                  <a:pt x="197119" y="839098"/>
                  <a:pt x="202833" y="826936"/>
                </a:cubicBezTo>
                <a:cubicBezTo>
                  <a:pt x="214836" y="801633"/>
                  <a:pt x="230456" y="778292"/>
                  <a:pt x="242649" y="753182"/>
                </a:cubicBezTo>
                <a:cubicBezTo>
                  <a:pt x="247413" y="743770"/>
                  <a:pt x="247603" y="731608"/>
                  <a:pt x="248365" y="720622"/>
                </a:cubicBezTo>
                <a:cubicBezTo>
                  <a:pt x="249889" y="701204"/>
                  <a:pt x="245317" y="679628"/>
                  <a:pt x="252175" y="662955"/>
                </a:cubicBezTo>
                <a:cubicBezTo>
                  <a:pt x="269892" y="619604"/>
                  <a:pt x="265892" y="579001"/>
                  <a:pt x="248365" y="537809"/>
                </a:cubicBezTo>
                <a:cubicBezTo>
                  <a:pt x="223790" y="480140"/>
                  <a:pt x="225694" y="425612"/>
                  <a:pt x="264557" y="374612"/>
                </a:cubicBezTo>
                <a:cubicBezTo>
                  <a:pt x="282084" y="351663"/>
                  <a:pt x="273702" y="329301"/>
                  <a:pt x="259605" y="309883"/>
                </a:cubicBezTo>
                <a:cubicBezTo>
                  <a:pt x="243221" y="287521"/>
                  <a:pt x="239031" y="265748"/>
                  <a:pt x="251031" y="240054"/>
                </a:cubicBezTo>
                <a:cubicBezTo>
                  <a:pt x="253699" y="234363"/>
                  <a:pt x="252365" y="226322"/>
                  <a:pt x="251413" y="219652"/>
                </a:cubicBezTo>
                <a:lnTo>
                  <a:pt x="250057" y="200798"/>
                </a:lnTo>
                <a:lnTo>
                  <a:pt x="237709" y="199121"/>
                </a:lnTo>
                <a:cubicBezTo>
                  <a:pt x="208187" y="194887"/>
                  <a:pt x="178620" y="190893"/>
                  <a:pt x="148511" y="188488"/>
                </a:cubicBezTo>
                <a:lnTo>
                  <a:pt x="148495" y="188488"/>
                </a:lnTo>
                <a:lnTo>
                  <a:pt x="148510" y="188487"/>
                </a:lnTo>
                <a:cubicBezTo>
                  <a:pt x="178619" y="190892"/>
                  <a:pt x="208186" y="194886"/>
                  <a:pt x="237708" y="199120"/>
                </a:cubicBezTo>
                <a:lnTo>
                  <a:pt x="250056" y="200797"/>
                </a:lnTo>
                <a:lnTo>
                  <a:pt x="247364" y="163357"/>
                </a:lnTo>
                <a:cubicBezTo>
                  <a:pt x="248888" y="145164"/>
                  <a:pt x="255126" y="127854"/>
                  <a:pt x="271605" y="112358"/>
                </a:cubicBezTo>
                <a:cubicBezTo>
                  <a:pt x="278083" y="106276"/>
                  <a:pt x="280749" y="96076"/>
                  <a:pt x="285131" y="87837"/>
                </a:cubicBezTo>
                <a:cubicBezTo>
                  <a:pt x="303040" y="53315"/>
                  <a:pt x="301324" y="54688"/>
                  <a:pt x="279607" y="23893"/>
                </a:cubicBezTo>
                <a:close/>
              </a:path>
            </a:pathLst>
          </a:custGeom>
        </p:spPr>
        <p:txBody>
          <a:bodyPr wrap="square">
            <a:noAutofit/>
          </a:bodyPr>
          <a:lstStyle/>
          <a:p>
            <a:r>
              <a:rPr lang="en-US"/>
              <a:t>Click icon to add picture</a:t>
            </a:r>
            <a:endParaRPr lang="en-US" dirty="0"/>
          </a:p>
        </p:txBody>
      </p:sp>
      <p:sp>
        <p:nvSpPr>
          <p:cNvPr id="4" name="Footer Placeholder 3">
            <a:extLst>
              <a:ext uri="{FF2B5EF4-FFF2-40B4-BE49-F238E27FC236}">
                <a16:creationId xmlns:a16="http://schemas.microsoft.com/office/drawing/2014/main" id="{8B774253-07C3-4702-B9F4-DA3845EEB0B0}"/>
              </a:ext>
            </a:extLst>
          </p:cNvPr>
          <p:cNvSpPr>
            <a:spLocks noGrp="1"/>
          </p:cNvSpPr>
          <p:nvPr>
            <p:ph type="ftr" sz="quarter" idx="11"/>
          </p:nvPr>
        </p:nvSpPr>
        <p:spPr/>
        <p:txBody>
          <a:bodyPr/>
          <a:lstStyle/>
          <a:p>
            <a:r>
              <a:rPr lang="en-US"/>
              <a:t>Sample Footer Text</a:t>
            </a:r>
            <a:endParaRPr lang="en-US" dirty="0"/>
          </a:p>
        </p:txBody>
      </p:sp>
    </p:spTree>
    <p:extLst>
      <p:ext uri="{BB962C8B-B14F-4D97-AF65-F5344CB8AC3E}">
        <p14:creationId xmlns:p14="http://schemas.microsoft.com/office/powerpoint/2010/main" val="105838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01199FB-8A5D-406C-942C-7A4783EBC1B1}"/>
              </a:ext>
              <a:ext uri="{C183D7F6-B498-43B3-948B-1728B52AA6E4}">
                <adec:decorative xmlns:adec="http://schemas.microsoft.com/office/drawing/2017/decorative" val="1"/>
              </a:ext>
            </a:extLst>
          </p:cNvPr>
          <p:cNvSpPr/>
          <p:nvPr userDrawn="1"/>
        </p:nvSpPr>
        <p:spPr>
          <a:xfrm>
            <a:off x="8032037" y="1"/>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5C58528B-4B3A-4276-BBA4-ECD6496CA34A}"/>
              </a:ext>
              <a:ext uri="{C183D7F6-B498-43B3-948B-1728B52AA6E4}">
                <adec:decorative xmlns:adec="http://schemas.microsoft.com/office/drawing/2017/decorative" val="1"/>
              </a:ext>
            </a:extLst>
          </p:cNvPr>
          <p:cNvSpPr/>
          <p:nvPr userDrawn="1"/>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A8815DEF-8951-49B8-8652-3291FD245963}"/>
              </a:ext>
              <a:ext uri="{C183D7F6-B498-43B3-948B-1728B52AA6E4}">
                <adec:decorative xmlns:adec="http://schemas.microsoft.com/office/drawing/2017/decorative" val="1"/>
              </a:ext>
            </a:extLst>
          </p:cNvPr>
          <p:cNvSpPr/>
          <p:nvPr userDrawn="1"/>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0FDC2D5C-E54B-4A89-8834-794DBEA30F33}"/>
              </a:ext>
              <a:ext uri="{C183D7F6-B498-43B3-948B-1728B52AA6E4}">
                <adec:decorative xmlns:adec="http://schemas.microsoft.com/office/drawing/2017/decorative" val="1"/>
              </a:ext>
            </a:extLst>
          </p:cNvPr>
          <p:cNvSpPr/>
          <p:nvPr userDrawn="1"/>
        </p:nvSpPr>
        <p:spPr>
          <a:xfrm>
            <a:off x="8032037" y="-38100"/>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568090F-9078-46AA-A952-2C590B5048F4}"/>
              </a:ext>
            </a:extLst>
          </p:cNvPr>
          <p:cNvSpPr>
            <a:spLocks noGrp="1"/>
          </p:cNvSpPr>
          <p:nvPr>
            <p:ph type="title" hasCustomPrompt="1"/>
          </p:nvPr>
        </p:nvSpPr>
        <p:spPr>
          <a:xfrm>
            <a:off x="4566753" y="982659"/>
            <a:ext cx="3058496" cy="2786062"/>
          </a:xfrm>
        </p:spPr>
        <p:txBody>
          <a:bodyPr anchor="b">
            <a:normAutofit/>
          </a:bodyPr>
          <a:lstStyle>
            <a:lvl1pPr algn="ctr">
              <a:spcBef>
                <a:spcPts val="1000"/>
              </a:spcBef>
              <a:defRPr sz="6000"/>
            </a:lvl1pPr>
          </a:lstStyle>
          <a:p>
            <a:r>
              <a:rPr lang="en-US" dirty="0"/>
              <a:t>Edit Master style</a:t>
            </a:r>
          </a:p>
        </p:txBody>
      </p:sp>
      <p:sp>
        <p:nvSpPr>
          <p:cNvPr id="3" name="Date Placeholder 2">
            <a:extLst>
              <a:ext uri="{FF2B5EF4-FFF2-40B4-BE49-F238E27FC236}">
                <a16:creationId xmlns:a16="http://schemas.microsoft.com/office/drawing/2014/main" id="{83801337-74BF-441F-A600-F6F7BBC2CC93}"/>
              </a:ext>
            </a:extLst>
          </p:cNvPr>
          <p:cNvSpPr>
            <a:spLocks noGrp="1"/>
          </p:cNvSpPr>
          <p:nvPr>
            <p:ph type="dt" sz="half" idx="10"/>
          </p:nvPr>
        </p:nvSpPr>
        <p:spPr/>
        <p:txBody>
          <a:bodyPr/>
          <a:lstStyle/>
          <a:p>
            <a:r>
              <a:rPr lang="en-US"/>
              <a:t>2/1/20XX</a:t>
            </a:r>
            <a:endParaRPr lang="en-US" dirty="0"/>
          </a:p>
        </p:txBody>
      </p:sp>
      <p:sp>
        <p:nvSpPr>
          <p:cNvPr id="24" name="Picture Placeholder 23">
            <a:extLst>
              <a:ext uri="{FF2B5EF4-FFF2-40B4-BE49-F238E27FC236}">
                <a16:creationId xmlns:a16="http://schemas.microsoft.com/office/drawing/2014/main" id="{A409C34B-2728-4E1C-8366-64CF09413B88}"/>
              </a:ext>
            </a:extLst>
          </p:cNvPr>
          <p:cNvSpPr>
            <a:spLocks noGrp="1"/>
          </p:cNvSpPr>
          <p:nvPr>
            <p:ph type="pic" sz="quarter" idx="13"/>
          </p:nvPr>
        </p:nvSpPr>
        <p:spPr>
          <a:xfrm>
            <a:off x="4" y="0"/>
            <a:ext cx="3714575" cy="3333750"/>
          </a:xfrm>
          <a:custGeom>
            <a:avLst/>
            <a:gdLst>
              <a:gd name="connsiteX0" fmla="*/ 2339582 w 3714575"/>
              <a:gd name="connsiteY0" fmla="*/ 0 h 3333750"/>
              <a:gd name="connsiteX1" fmla="*/ 2355830 w 3714575"/>
              <a:gd name="connsiteY1" fmla="*/ 61476 h 3333750"/>
              <a:gd name="connsiteX2" fmla="*/ 2377523 w 3714575"/>
              <a:gd name="connsiteY2" fmla="*/ 122587 h 3333750"/>
              <a:gd name="connsiteX3" fmla="*/ 2444419 w 3714575"/>
              <a:gd name="connsiteY3" fmla="*/ 192440 h 3333750"/>
              <a:gd name="connsiteX4" fmla="*/ 2559207 w 3714575"/>
              <a:gd name="connsiteY4" fmla="*/ 349349 h 3333750"/>
              <a:gd name="connsiteX5" fmla="*/ 2602224 w 3714575"/>
              <a:gd name="connsiteY5" fmla="*/ 414481 h 3333750"/>
              <a:gd name="connsiteX6" fmla="*/ 2616683 w 3714575"/>
              <a:gd name="connsiteY6" fmla="*/ 450004 h 3333750"/>
              <a:gd name="connsiteX7" fmla="*/ 2669002 w 3714575"/>
              <a:gd name="connsiteY7" fmla="*/ 533870 h 3333750"/>
              <a:gd name="connsiteX8" fmla="*/ 2700534 w 3714575"/>
              <a:gd name="connsiteY8" fmla="*/ 575333 h 3333750"/>
              <a:gd name="connsiteX9" fmla="*/ 2807478 w 3714575"/>
              <a:gd name="connsiteY9" fmla="*/ 710990 h 3333750"/>
              <a:gd name="connsiteX10" fmla="*/ 2835000 w 3714575"/>
              <a:gd name="connsiteY10" fmla="*/ 758970 h 3333750"/>
              <a:gd name="connsiteX11" fmla="*/ 2870021 w 3714575"/>
              <a:gd name="connsiteY11" fmla="*/ 838495 h 3333750"/>
              <a:gd name="connsiteX12" fmla="*/ 2882401 w 3714575"/>
              <a:gd name="connsiteY12" fmla="*/ 884070 h 3333750"/>
              <a:gd name="connsiteX13" fmla="*/ 2936994 w 3714575"/>
              <a:gd name="connsiteY13" fmla="*/ 969073 h 3333750"/>
              <a:gd name="connsiteX14" fmla="*/ 3076950 w 3714575"/>
              <a:gd name="connsiteY14" fmla="*/ 1112096 h 3333750"/>
              <a:gd name="connsiteX15" fmla="*/ 3141387 w 3714575"/>
              <a:gd name="connsiteY15" fmla="*/ 1257566 h 3333750"/>
              <a:gd name="connsiteX16" fmla="*/ 3193070 w 3714575"/>
              <a:gd name="connsiteY16" fmla="*/ 1311395 h 3333750"/>
              <a:gd name="connsiteX17" fmla="*/ 3250072 w 3714575"/>
              <a:gd name="connsiteY17" fmla="*/ 1405992 h 3333750"/>
              <a:gd name="connsiteX18" fmla="*/ 3283739 w 3714575"/>
              <a:gd name="connsiteY18" fmla="*/ 1523445 h 3333750"/>
              <a:gd name="connsiteX19" fmla="*/ 3306504 w 3714575"/>
              <a:gd name="connsiteY19" fmla="*/ 1636638 h 3333750"/>
              <a:gd name="connsiteX20" fmla="*/ 3323415 w 3714575"/>
              <a:gd name="connsiteY20" fmla="*/ 1708173 h 3333750"/>
              <a:gd name="connsiteX21" fmla="*/ 3330833 w 3714575"/>
              <a:gd name="connsiteY21" fmla="*/ 1831463 h 3333750"/>
              <a:gd name="connsiteX22" fmla="*/ 3325458 w 3714575"/>
              <a:gd name="connsiteY22" fmla="*/ 1932532 h 3333750"/>
              <a:gd name="connsiteX23" fmla="*/ 3320393 w 3714575"/>
              <a:gd name="connsiteY23" fmla="*/ 2050249 h 3333750"/>
              <a:gd name="connsiteX24" fmla="*/ 3338141 w 3714575"/>
              <a:gd name="connsiteY24" fmla="*/ 2210114 h 3333750"/>
              <a:gd name="connsiteX25" fmla="*/ 3404627 w 3714575"/>
              <a:gd name="connsiteY25" fmla="*/ 2378738 h 3333750"/>
              <a:gd name="connsiteX26" fmla="*/ 3407258 w 3714575"/>
              <a:gd name="connsiteY26" fmla="*/ 2435467 h 3333750"/>
              <a:gd name="connsiteX27" fmla="*/ 3356494 w 3714575"/>
              <a:gd name="connsiteY27" fmla="*/ 2599849 h 3333750"/>
              <a:gd name="connsiteX28" fmla="*/ 3294073 w 3714575"/>
              <a:gd name="connsiteY28" fmla="*/ 2842361 h 3333750"/>
              <a:gd name="connsiteX29" fmla="*/ 3312857 w 3714575"/>
              <a:gd name="connsiteY29" fmla="*/ 2908440 h 3333750"/>
              <a:gd name="connsiteX30" fmla="*/ 3351201 w 3714575"/>
              <a:gd name="connsiteY30" fmla="*/ 3016205 h 3333750"/>
              <a:gd name="connsiteX31" fmla="*/ 3438099 w 3714575"/>
              <a:gd name="connsiteY31" fmla="*/ 3085336 h 3333750"/>
              <a:gd name="connsiteX32" fmla="*/ 3539878 w 3714575"/>
              <a:gd name="connsiteY32" fmla="*/ 3136681 h 3333750"/>
              <a:gd name="connsiteX33" fmla="*/ 3579432 w 3714575"/>
              <a:gd name="connsiteY33" fmla="*/ 3179271 h 3333750"/>
              <a:gd name="connsiteX34" fmla="*/ 3603095 w 3714575"/>
              <a:gd name="connsiteY34" fmla="*/ 3224801 h 3333750"/>
              <a:gd name="connsiteX35" fmla="*/ 3643662 w 3714575"/>
              <a:gd name="connsiteY35" fmla="*/ 3288499 h 3333750"/>
              <a:gd name="connsiteX36" fmla="*/ 3714575 w 3714575"/>
              <a:gd name="connsiteY36" fmla="*/ 3333750 h 3333750"/>
              <a:gd name="connsiteX37" fmla="*/ 0 w 3714575"/>
              <a:gd name="connsiteY37" fmla="*/ 3333750 h 3333750"/>
              <a:gd name="connsiteX38" fmla="*/ 0 w 3714575"/>
              <a:gd name="connsiteY38" fmla="*/ 1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714575" h="3333750">
                <a:moveTo>
                  <a:pt x="2339582" y="0"/>
                </a:moveTo>
                <a:lnTo>
                  <a:pt x="2355830" y="61476"/>
                </a:lnTo>
                <a:cubicBezTo>
                  <a:pt x="2361585" y="83045"/>
                  <a:pt x="2368093" y="103971"/>
                  <a:pt x="2377523" y="122587"/>
                </a:cubicBezTo>
                <a:cubicBezTo>
                  <a:pt x="2392415" y="151907"/>
                  <a:pt x="2419459" y="173413"/>
                  <a:pt x="2444419" y="192440"/>
                </a:cubicBezTo>
                <a:cubicBezTo>
                  <a:pt x="2495528" y="231487"/>
                  <a:pt x="2527079" y="290107"/>
                  <a:pt x="2559207" y="349349"/>
                </a:cubicBezTo>
                <a:cubicBezTo>
                  <a:pt x="2571631" y="372606"/>
                  <a:pt x="2588563" y="392138"/>
                  <a:pt x="2602224" y="414481"/>
                </a:cubicBezTo>
                <a:cubicBezTo>
                  <a:pt x="2608496" y="424893"/>
                  <a:pt x="2614941" y="437236"/>
                  <a:pt x="2616683" y="450004"/>
                </a:cubicBezTo>
                <a:cubicBezTo>
                  <a:pt x="2622546" y="490034"/>
                  <a:pt x="2641147" y="514975"/>
                  <a:pt x="2669002" y="533870"/>
                </a:cubicBezTo>
                <a:cubicBezTo>
                  <a:pt x="2681901" y="542764"/>
                  <a:pt x="2691902" y="559689"/>
                  <a:pt x="2700534" y="575333"/>
                </a:cubicBezTo>
                <a:cubicBezTo>
                  <a:pt x="2729511" y="628690"/>
                  <a:pt x="2754820" y="684525"/>
                  <a:pt x="2807478" y="710990"/>
                </a:cubicBezTo>
                <a:cubicBezTo>
                  <a:pt x="2820499" y="717451"/>
                  <a:pt x="2830719" y="740669"/>
                  <a:pt x="2835000" y="758970"/>
                </a:cubicBezTo>
                <a:cubicBezTo>
                  <a:pt x="2842217" y="789390"/>
                  <a:pt x="2843646" y="820083"/>
                  <a:pt x="2870021" y="838495"/>
                </a:cubicBezTo>
                <a:cubicBezTo>
                  <a:pt x="2878884" y="844641"/>
                  <a:pt x="2881583" y="867894"/>
                  <a:pt x="2882401" y="884070"/>
                </a:cubicBezTo>
                <a:cubicBezTo>
                  <a:pt x="2885077" y="932638"/>
                  <a:pt x="2898165" y="960616"/>
                  <a:pt x="2936994" y="969073"/>
                </a:cubicBezTo>
                <a:cubicBezTo>
                  <a:pt x="3007357" y="984417"/>
                  <a:pt x="3043774" y="1046171"/>
                  <a:pt x="3076950" y="1112096"/>
                </a:cubicBezTo>
                <a:cubicBezTo>
                  <a:pt x="3100642" y="1158994"/>
                  <a:pt x="3117150" y="1211409"/>
                  <a:pt x="3141387" y="1257566"/>
                </a:cubicBezTo>
                <a:cubicBezTo>
                  <a:pt x="3153276" y="1279931"/>
                  <a:pt x="3173542" y="1297754"/>
                  <a:pt x="3193070" y="1311395"/>
                </a:cubicBezTo>
                <a:cubicBezTo>
                  <a:pt x="3224093" y="1332910"/>
                  <a:pt x="3241803" y="1362627"/>
                  <a:pt x="3250072" y="1405992"/>
                </a:cubicBezTo>
                <a:cubicBezTo>
                  <a:pt x="3257672" y="1446266"/>
                  <a:pt x="3273857" y="1483664"/>
                  <a:pt x="3283739" y="1523445"/>
                </a:cubicBezTo>
                <a:cubicBezTo>
                  <a:pt x="3293127" y="1560430"/>
                  <a:pt x="3298747" y="1599065"/>
                  <a:pt x="3306504" y="1636638"/>
                </a:cubicBezTo>
                <a:cubicBezTo>
                  <a:pt x="3311477" y="1661025"/>
                  <a:pt x="3314233" y="1687006"/>
                  <a:pt x="3323415" y="1708173"/>
                </a:cubicBezTo>
                <a:cubicBezTo>
                  <a:pt x="3340602" y="1747890"/>
                  <a:pt x="3341592" y="1786419"/>
                  <a:pt x="3330833" y="1831463"/>
                </a:cubicBezTo>
                <a:cubicBezTo>
                  <a:pt x="3323215" y="1863606"/>
                  <a:pt x="3323028" y="1899517"/>
                  <a:pt x="3325458" y="1932532"/>
                </a:cubicBezTo>
                <a:cubicBezTo>
                  <a:pt x="3328287" y="1972134"/>
                  <a:pt x="3328526" y="2009738"/>
                  <a:pt x="3320393" y="2050249"/>
                </a:cubicBezTo>
                <a:cubicBezTo>
                  <a:pt x="3309253" y="2105857"/>
                  <a:pt x="3314505" y="2159685"/>
                  <a:pt x="3338141" y="2210114"/>
                </a:cubicBezTo>
                <a:cubicBezTo>
                  <a:pt x="3363242" y="2264284"/>
                  <a:pt x="3384387" y="2321440"/>
                  <a:pt x="3404627" y="2378738"/>
                </a:cubicBezTo>
                <a:cubicBezTo>
                  <a:pt x="3410510" y="2395084"/>
                  <a:pt x="3411688" y="2418120"/>
                  <a:pt x="3407258" y="2435467"/>
                </a:cubicBezTo>
                <a:cubicBezTo>
                  <a:pt x="3392793" y="2491151"/>
                  <a:pt x="3380193" y="2549275"/>
                  <a:pt x="3356494" y="2599849"/>
                </a:cubicBezTo>
                <a:cubicBezTo>
                  <a:pt x="3320178" y="2677233"/>
                  <a:pt x="3293482" y="2755427"/>
                  <a:pt x="3294073" y="2842361"/>
                </a:cubicBezTo>
                <a:cubicBezTo>
                  <a:pt x="3294171" y="2865245"/>
                  <a:pt x="3302177" y="2890058"/>
                  <a:pt x="3312857" y="2908440"/>
                </a:cubicBezTo>
                <a:cubicBezTo>
                  <a:pt x="3331887" y="2941339"/>
                  <a:pt x="3348642" y="2973100"/>
                  <a:pt x="3351201" y="3016205"/>
                </a:cubicBezTo>
                <a:cubicBezTo>
                  <a:pt x="3353457" y="3055184"/>
                  <a:pt x="3399268" y="3091033"/>
                  <a:pt x="3438099" y="3085336"/>
                </a:cubicBezTo>
                <a:cubicBezTo>
                  <a:pt x="3481886" y="3078970"/>
                  <a:pt x="3514311" y="3095239"/>
                  <a:pt x="3539878" y="3136681"/>
                </a:cubicBezTo>
                <a:cubicBezTo>
                  <a:pt x="3550095" y="3153637"/>
                  <a:pt x="3567509" y="3163436"/>
                  <a:pt x="3579432" y="3179271"/>
                </a:cubicBezTo>
                <a:cubicBezTo>
                  <a:pt x="3589309" y="3192368"/>
                  <a:pt x="3599714" y="3207990"/>
                  <a:pt x="3603095" y="3224801"/>
                </a:cubicBezTo>
                <a:cubicBezTo>
                  <a:pt x="3609268" y="3254803"/>
                  <a:pt x="3620336" y="3275144"/>
                  <a:pt x="3643662" y="3288499"/>
                </a:cubicBezTo>
                <a:lnTo>
                  <a:pt x="3714575" y="3333750"/>
                </a:lnTo>
                <a:lnTo>
                  <a:pt x="0" y="3333750"/>
                </a:lnTo>
                <a:lnTo>
                  <a:pt x="0" y="1"/>
                </a:lnTo>
                <a:close/>
              </a:path>
            </a:pathLst>
          </a:custGeom>
        </p:spPr>
        <p:txBody>
          <a:bodyPr wrap="square">
            <a:noAutofit/>
          </a:bodyPr>
          <a:lstStyle/>
          <a:p>
            <a:r>
              <a:rPr lang="en-US"/>
              <a:t>Click icon to add picture</a:t>
            </a:r>
            <a:endParaRPr lang="en-US" dirty="0"/>
          </a:p>
        </p:txBody>
      </p:sp>
      <p:sp>
        <p:nvSpPr>
          <p:cNvPr id="27" name="Picture Placeholder 26">
            <a:extLst>
              <a:ext uri="{FF2B5EF4-FFF2-40B4-BE49-F238E27FC236}">
                <a16:creationId xmlns:a16="http://schemas.microsoft.com/office/drawing/2014/main" id="{55FD7E07-BB92-41D9-B46F-D93A444AA792}"/>
              </a:ext>
            </a:extLst>
          </p:cNvPr>
          <p:cNvSpPr>
            <a:spLocks noGrp="1"/>
          </p:cNvSpPr>
          <p:nvPr>
            <p:ph type="pic" sz="quarter" idx="14"/>
          </p:nvPr>
        </p:nvSpPr>
        <p:spPr>
          <a:xfrm>
            <a:off x="1" y="3524256"/>
            <a:ext cx="4404117" cy="3333749"/>
          </a:xfrm>
          <a:custGeom>
            <a:avLst/>
            <a:gdLst>
              <a:gd name="connsiteX0" fmla="*/ 0 w 4404117"/>
              <a:gd name="connsiteY0" fmla="*/ 0 h 3333749"/>
              <a:gd name="connsiteX1" fmla="*/ 3810757 w 4404117"/>
              <a:gd name="connsiteY1" fmla="*/ 0 h 3333749"/>
              <a:gd name="connsiteX2" fmla="*/ 3814931 w 4404117"/>
              <a:gd name="connsiteY2" fmla="*/ 19256 h 3333749"/>
              <a:gd name="connsiteX3" fmla="*/ 3816833 w 4404117"/>
              <a:gd name="connsiteY3" fmla="*/ 117504 h 3333749"/>
              <a:gd name="connsiteX4" fmla="*/ 3815413 w 4404117"/>
              <a:gd name="connsiteY4" fmla="*/ 140173 h 3333749"/>
              <a:gd name="connsiteX5" fmla="*/ 3831022 w 4404117"/>
              <a:gd name="connsiteY5" fmla="*/ 404826 h 3333749"/>
              <a:gd name="connsiteX6" fmla="*/ 3833426 w 4404117"/>
              <a:gd name="connsiteY6" fmla="*/ 477315 h 3333749"/>
              <a:gd name="connsiteX7" fmla="*/ 3844621 w 4404117"/>
              <a:gd name="connsiteY7" fmla="*/ 666477 h 3333749"/>
              <a:gd name="connsiteX8" fmla="*/ 3928268 w 4404117"/>
              <a:gd name="connsiteY8" fmla="*/ 775988 h 3333749"/>
              <a:gd name="connsiteX9" fmla="*/ 3977747 w 4404117"/>
              <a:gd name="connsiteY9" fmla="*/ 850198 h 3333749"/>
              <a:gd name="connsiteX10" fmla="*/ 4003670 w 4404117"/>
              <a:gd name="connsiteY10" fmla="*/ 940964 h 3333749"/>
              <a:gd name="connsiteX11" fmla="*/ 4010888 w 4404117"/>
              <a:gd name="connsiteY11" fmla="*/ 991804 h 3333749"/>
              <a:gd name="connsiteX12" fmla="*/ 3985367 w 4404117"/>
              <a:gd name="connsiteY12" fmla="*/ 1121352 h 3333749"/>
              <a:gd name="connsiteX13" fmla="*/ 3949671 w 4404117"/>
              <a:gd name="connsiteY13" fmla="*/ 1177042 h 3333749"/>
              <a:gd name="connsiteX14" fmla="*/ 3934279 w 4404117"/>
              <a:gd name="connsiteY14" fmla="*/ 1229873 h 3333749"/>
              <a:gd name="connsiteX15" fmla="*/ 3997064 w 4404117"/>
              <a:gd name="connsiteY15" fmla="*/ 1387087 h 3333749"/>
              <a:gd name="connsiteX16" fmla="*/ 4019527 w 4404117"/>
              <a:gd name="connsiteY16" fmla="*/ 1406584 h 3333749"/>
              <a:gd name="connsiteX17" fmla="*/ 4133307 w 4404117"/>
              <a:gd name="connsiteY17" fmla="*/ 1479494 h 3333749"/>
              <a:gd name="connsiteX18" fmla="*/ 4163239 w 4404117"/>
              <a:gd name="connsiteY18" fmla="*/ 1522909 h 3333749"/>
              <a:gd name="connsiteX19" fmla="*/ 4169223 w 4404117"/>
              <a:gd name="connsiteY19" fmla="*/ 1540086 h 3333749"/>
              <a:gd name="connsiteX20" fmla="*/ 4206879 w 4404117"/>
              <a:gd name="connsiteY20" fmla="*/ 1662183 h 3333749"/>
              <a:gd name="connsiteX21" fmla="*/ 4222812 w 4404117"/>
              <a:gd name="connsiteY21" fmla="*/ 1775236 h 3333749"/>
              <a:gd name="connsiteX22" fmla="*/ 4235257 w 4404117"/>
              <a:gd name="connsiteY22" fmla="*/ 1939798 h 3333749"/>
              <a:gd name="connsiteX23" fmla="*/ 4261473 w 4404117"/>
              <a:gd name="connsiteY23" fmla="*/ 2015907 h 3333749"/>
              <a:gd name="connsiteX24" fmla="*/ 4280115 w 4404117"/>
              <a:gd name="connsiteY24" fmla="*/ 2150576 h 3333749"/>
              <a:gd name="connsiteX25" fmla="*/ 4282322 w 4404117"/>
              <a:gd name="connsiteY25" fmla="*/ 2205613 h 3333749"/>
              <a:gd name="connsiteX26" fmla="*/ 4293132 w 4404117"/>
              <a:gd name="connsiteY26" fmla="*/ 2254504 h 3333749"/>
              <a:gd name="connsiteX27" fmla="*/ 4313245 w 4404117"/>
              <a:gd name="connsiteY27" fmla="*/ 2307975 h 3333749"/>
              <a:gd name="connsiteX28" fmla="*/ 4360647 w 4404117"/>
              <a:gd name="connsiteY28" fmla="*/ 2447237 h 3333749"/>
              <a:gd name="connsiteX29" fmla="*/ 4321661 w 4404117"/>
              <a:gd name="connsiteY29" fmla="*/ 2641045 h 3333749"/>
              <a:gd name="connsiteX30" fmla="*/ 4306753 w 4404117"/>
              <a:gd name="connsiteY30" fmla="*/ 2753294 h 3333749"/>
              <a:gd name="connsiteX31" fmla="*/ 4281338 w 4404117"/>
              <a:gd name="connsiteY31" fmla="*/ 2855354 h 3333749"/>
              <a:gd name="connsiteX32" fmla="*/ 4251022 w 4404117"/>
              <a:gd name="connsiteY32" fmla="*/ 2885396 h 3333749"/>
              <a:gd name="connsiteX33" fmla="*/ 4299881 w 4404117"/>
              <a:gd name="connsiteY33" fmla="*/ 3036297 h 3333749"/>
              <a:gd name="connsiteX34" fmla="*/ 4352196 w 4404117"/>
              <a:gd name="connsiteY34" fmla="*/ 3093480 h 3333749"/>
              <a:gd name="connsiteX35" fmla="*/ 4400474 w 4404117"/>
              <a:gd name="connsiteY35" fmla="*/ 3196653 h 3333749"/>
              <a:gd name="connsiteX36" fmla="*/ 4366137 w 4404117"/>
              <a:gd name="connsiteY36" fmla="*/ 3333749 h 3333749"/>
              <a:gd name="connsiteX37" fmla="*/ 0 w 4404117"/>
              <a:gd name="connsiteY37" fmla="*/ 3333749 h 333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404117" h="3333749">
                <a:moveTo>
                  <a:pt x="0" y="0"/>
                </a:moveTo>
                <a:lnTo>
                  <a:pt x="3810757" y="0"/>
                </a:lnTo>
                <a:lnTo>
                  <a:pt x="3814931" y="19256"/>
                </a:lnTo>
                <a:cubicBezTo>
                  <a:pt x="3818502" y="51035"/>
                  <a:pt x="3816953" y="84442"/>
                  <a:pt x="3816833" y="117504"/>
                </a:cubicBezTo>
                <a:cubicBezTo>
                  <a:pt x="3816867" y="125129"/>
                  <a:pt x="3816465" y="132699"/>
                  <a:pt x="3815413" y="140173"/>
                </a:cubicBezTo>
                <a:cubicBezTo>
                  <a:pt x="3801918" y="231387"/>
                  <a:pt x="3815819" y="318018"/>
                  <a:pt x="3831022" y="404826"/>
                </a:cubicBezTo>
                <a:cubicBezTo>
                  <a:pt x="3835096" y="427726"/>
                  <a:pt x="3833989" y="452889"/>
                  <a:pt x="3833426" y="477315"/>
                </a:cubicBezTo>
                <a:cubicBezTo>
                  <a:pt x="3832188" y="541120"/>
                  <a:pt x="3821392" y="606850"/>
                  <a:pt x="3844621" y="666477"/>
                </a:cubicBezTo>
                <a:cubicBezTo>
                  <a:pt x="3862782" y="713409"/>
                  <a:pt x="3887520" y="754462"/>
                  <a:pt x="3928268" y="775988"/>
                </a:cubicBezTo>
                <a:cubicBezTo>
                  <a:pt x="3955638" y="790457"/>
                  <a:pt x="3971140" y="813872"/>
                  <a:pt x="3977747" y="850198"/>
                </a:cubicBezTo>
                <a:cubicBezTo>
                  <a:pt x="3983513" y="881501"/>
                  <a:pt x="3995801" y="910457"/>
                  <a:pt x="4003670" y="940964"/>
                </a:cubicBezTo>
                <a:cubicBezTo>
                  <a:pt x="4007816" y="957069"/>
                  <a:pt x="4013180" y="975519"/>
                  <a:pt x="4010888" y="991804"/>
                </a:cubicBezTo>
                <a:cubicBezTo>
                  <a:pt x="4004766" y="1035321"/>
                  <a:pt x="3997229" y="1079455"/>
                  <a:pt x="3985367" y="1121352"/>
                </a:cubicBezTo>
                <a:cubicBezTo>
                  <a:pt x="3979326" y="1142278"/>
                  <a:pt x="3964000" y="1161633"/>
                  <a:pt x="3949671" y="1177042"/>
                </a:cubicBezTo>
                <a:cubicBezTo>
                  <a:pt x="3934619" y="1192893"/>
                  <a:pt x="3926217" y="1208590"/>
                  <a:pt x="3934279" y="1229873"/>
                </a:cubicBezTo>
                <a:cubicBezTo>
                  <a:pt x="3954469" y="1282807"/>
                  <a:pt x="3975168" y="1335271"/>
                  <a:pt x="3997064" y="1387087"/>
                </a:cubicBezTo>
                <a:cubicBezTo>
                  <a:pt x="4000886" y="1396065"/>
                  <a:pt x="4011418" y="1401357"/>
                  <a:pt x="4019527" y="1406584"/>
                </a:cubicBezTo>
                <a:cubicBezTo>
                  <a:pt x="4057441" y="1430978"/>
                  <a:pt x="4096344" y="1453057"/>
                  <a:pt x="4133307" y="1479494"/>
                </a:cubicBezTo>
                <a:cubicBezTo>
                  <a:pt x="4145954" y="1488624"/>
                  <a:pt x="4153881" y="1507709"/>
                  <a:pt x="4163239" y="1522909"/>
                </a:cubicBezTo>
                <a:cubicBezTo>
                  <a:pt x="4166324" y="1527700"/>
                  <a:pt x="4165735" y="1536602"/>
                  <a:pt x="4169223" y="1540086"/>
                </a:cubicBezTo>
                <a:cubicBezTo>
                  <a:pt x="4201572" y="1571046"/>
                  <a:pt x="4199843" y="1617906"/>
                  <a:pt x="4206879" y="1662183"/>
                </a:cubicBezTo>
                <a:cubicBezTo>
                  <a:pt x="4212828" y="1700050"/>
                  <a:pt x="4215657" y="1739654"/>
                  <a:pt x="4222812" y="1775236"/>
                </a:cubicBezTo>
                <a:cubicBezTo>
                  <a:pt x="4234059" y="1830454"/>
                  <a:pt x="4242834" y="1881239"/>
                  <a:pt x="4235257" y="1939798"/>
                </a:cubicBezTo>
                <a:cubicBezTo>
                  <a:pt x="4232095" y="1963856"/>
                  <a:pt x="4247879" y="1994663"/>
                  <a:pt x="4261473" y="2015907"/>
                </a:cubicBezTo>
                <a:cubicBezTo>
                  <a:pt x="4287766" y="2056905"/>
                  <a:pt x="4293038" y="2099577"/>
                  <a:pt x="4280115" y="2150576"/>
                </a:cubicBezTo>
                <a:cubicBezTo>
                  <a:pt x="4275758" y="2167388"/>
                  <a:pt x="4279992" y="2187587"/>
                  <a:pt x="4282322" y="2205613"/>
                </a:cubicBezTo>
                <a:cubicBezTo>
                  <a:pt x="4284366" y="2222506"/>
                  <a:pt x="4288475" y="2238873"/>
                  <a:pt x="4293132" y="2254504"/>
                </a:cubicBezTo>
                <a:cubicBezTo>
                  <a:pt x="4298889" y="2273285"/>
                  <a:pt x="4302060" y="2296331"/>
                  <a:pt x="4313245" y="2307975"/>
                </a:cubicBezTo>
                <a:cubicBezTo>
                  <a:pt x="4348093" y="2344732"/>
                  <a:pt x="4358047" y="2398134"/>
                  <a:pt x="4360647" y="2447237"/>
                </a:cubicBezTo>
                <a:cubicBezTo>
                  <a:pt x="4364319" y="2512277"/>
                  <a:pt x="4361672" y="2582964"/>
                  <a:pt x="4321661" y="2641045"/>
                </a:cubicBezTo>
                <a:cubicBezTo>
                  <a:pt x="4297541" y="2675764"/>
                  <a:pt x="4287954" y="2710900"/>
                  <a:pt x="4306753" y="2753294"/>
                </a:cubicBezTo>
                <a:cubicBezTo>
                  <a:pt x="4319729" y="2782076"/>
                  <a:pt x="4304165" y="2832975"/>
                  <a:pt x="4281338" y="2855354"/>
                </a:cubicBezTo>
                <a:cubicBezTo>
                  <a:pt x="4273123" y="2863457"/>
                  <a:pt x="4264871" y="2871826"/>
                  <a:pt x="4251022" y="2885396"/>
                </a:cubicBezTo>
                <a:cubicBezTo>
                  <a:pt x="4300272" y="2920368"/>
                  <a:pt x="4296890" y="2978973"/>
                  <a:pt x="4299881" y="3036297"/>
                </a:cubicBezTo>
                <a:cubicBezTo>
                  <a:pt x="4301793" y="3071412"/>
                  <a:pt x="4327948" y="3083533"/>
                  <a:pt x="4352196" y="3093480"/>
                </a:cubicBezTo>
                <a:cubicBezTo>
                  <a:pt x="4395933" y="3111069"/>
                  <a:pt x="4412086" y="3140838"/>
                  <a:pt x="4400474" y="3196653"/>
                </a:cubicBezTo>
                <a:lnTo>
                  <a:pt x="4366137" y="3333749"/>
                </a:lnTo>
                <a:lnTo>
                  <a:pt x="0" y="3333749"/>
                </a:lnTo>
                <a:close/>
              </a:path>
            </a:pathLst>
          </a:custGeom>
        </p:spPr>
        <p:txBody>
          <a:bodyPr wrap="square">
            <a:noAutofit/>
          </a:bodyPr>
          <a:lstStyle/>
          <a:p>
            <a:r>
              <a:rPr lang="en-US"/>
              <a:t>Click icon to add picture</a:t>
            </a:r>
            <a:endParaRPr lang="en-US" dirty="0"/>
          </a:p>
        </p:txBody>
      </p:sp>
      <p:sp>
        <p:nvSpPr>
          <p:cNvPr id="17" name="Text Placeholder 13">
            <a:extLst>
              <a:ext uri="{FF2B5EF4-FFF2-40B4-BE49-F238E27FC236}">
                <a16:creationId xmlns:a16="http://schemas.microsoft.com/office/drawing/2014/main" id="{2D235BAF-7089-4C5C-97F9-151D9420EF7D}"/>
              </a:ext>
            </a:extLst>
          </p:cNvPr>
          <p:cNvSpPr>
            <a:spLocks noGrp="1"/>
          </p:cNvSpPr>
          <p:nvPr>
            <p:ph type="body" sz="quarter" idx="17" hasCustomPrompt="1"/>
          </p:nvPr>
        </p:nvSpPr>
        <p:spPr>
          <a:xfrm>
            <a:off x="4560546" y="4110032"/>
            <a:ext cx="3064704" cy="1550994"/>
          </a:xfrm>
        </p:spPr>
        <p:txBody>
          <a:bodyPr anchor="t"/>
          <a:lstStyle>
            <a:lvl1pPr marL="0" indent="0" algn="ctr">
              <a:buNone/>
              <a:defRPr lang="en-US" sz="2000" kern="1200" dirty="0" smtClean="0">
                <a:solidFill>
                  <a:schemeClr val="tx1"/>
                </a:solidFill>
                <a:latin typeface="+mn-lt"/>
                <a:ea typeface="+mn-ea"/>
                <a:cs typeface="+mn-cs"/>
              </a:defRPr>
            </a:lvl1pPr>
          </a:lstStyle>
          <a:p>
            <a:pPr lvl="0"/>
            <a:r>
              <a:rPr lang="en-US" dirty="0"/>
              <a:t>Click to edit master text style</a:t>
            </a:r>
          </a:p>
        </p:txBody>
      </p:sp>
      <p:sp>
        <p:nvSpPr>
          <p:cNvPr id="5" name="Slide Number Placeholder 4">
            <a:extLst>
              <a:ext uri="{FF2B5EF4-FFF2-40B4-BE49-F238E27FC236}">
                <a16:creationId xmlns:a16="http://schemas.microsoft.com/office/drawing/2014/main" id="{09F33A39-D138-4E74-AB1B-2140B7BA9C8B}"/>
              </a:ext>
            </a:extLst>
          </p:cNvPr>
          <p:cNvSpPr>
            <a:spLocks noGrp="1"/>
          </p:cNvSpPr>
          <p:nvPr>
            <p:ph type="sldNum" sz="quarter" idx="12"/>
          </p:nvPr>
        </p:nvSpPr>
        <p:spPr/>
        <p:txBody>
          <a:bodyPr/>
          <a:lstStyle/>
          <a:p>
            <a:fld id="{D643A852-0206-46AC-B0EB-645612933129}" type="slidenum">
              <a:rPr lang="en-US" smtClean="0"/>
              <a:pPr/>
              <a:t>‹#›</a:t>
            </a:fld>
            <a:endParaRPr lang="en-US" dirty="0"/>
          </a:p>
        </p:txBody>
      </p:sp>
      <p:sp>
        <p:nvSpPr>
          <p:cNvPr id="18" name="Picture Placeholder 17">
            <a:extLst>
              <a:ext uri="{FF2B5EF4-FFF2-40B4-BE49-F238E27FC236}">
                <a16:creationId xmlns:a16="http://schemas.microsoft.com/office/drawing/2014/main" id="{AD322408-961B-49A9-91FA-406FB10633C7}"/>
              </a:ext>
            </a:extLst>
          </p:cNvPr>
          <p:cNvSpPr>
            <a:spLocks noGrp="1"/>
          </p:cNvSpPr>
          <p:nvPr>
            <p:ph type="pic" sz="quarter" idx="15"/>
          </p:nvPr>
        </p:nvSpPr>
        <p:spPr>
          <a:xfrm>
            <a:off x="8298051" y="-3"/>
            <a:ext cx="3893951" cy="3333750"/>
          </a:xfrm>
          <a:custGeom>
            <a:avLst/>
            <a:gdLst>
              <a:gd name="connsiteX0" fmla="*/ 338352 w 3893951"/>
              <a:gd name="connsiteY0" fmla="*/ 0 h 3333750"/>
              <a:gd name="connsiteX1" fmla="*/ 3893951 w 3893951"/>
              <a:gd name="connsiteY1" fmla="*/ 0 h 3333750"/>
              <a:gd name="connsiteX2" fmla="*/ 3893950 w 3893951"/>
              <a:gd name="connsiteY2" fmla="*/ 3333750 h 3333750"/>
              <a:gd name="connsiteX3" fmla="*/ 304751 w 3893951"/>
              <a:gd name="connsiteY3" fmla="*/ 3333750 h 3333750"/>
              <a:gd name="connsiteX4" fmla="*/ 299358 w 3893951"/>
              <a:gd name="connsiteY4" fmla="*/ 3304361 h 3333750"/>
              <a:gd name="connsiteX5" fmla="*/ 289708 w 3893951"/>
              <a:gd name="connsiteY5" fmla="*/ 3286685 h 3333750"/>
              <a:gd name="connsiteX6" fmla="*/ 213824 w 3893951"/>
              <a:gd name="connsiteY6" fmla="*/ 3115712 h 3333750"/>
              <a:gd name="connsiteX7" fmla="*/ 202316 w 3893951"/>
              <a:gd name="connsiteY7" fmla="*/ 2998158 h 3333750"/>
              <a:gd name="connsiteX8" fmla="*/ 207662 w 3893951"/>
              <a:gd name="connsiteY8" fmla="*/ 2958263 h 3333750"/>
              <a:gd name="connsiteX9" fmla="*/ 240793 w 3893951"/>
              <a:gd name="connsiteY9" fmla="*/ 2883309 h 3333750"/>
              <a:gd name="connsiteX10" fmla="*/ 240793 w 3893951"/>
              <a:gd name="connsiteY10" fmla="*/ 2883306 h 3333750"/>
              <a:gd name="connsiteX11" fmla="*/ 240794 w 3893951"/>
              <a:gd name="connsiteY11" fmla="*/ 2883304 h 3333750"/>
              <a:gd name="connsiteX12" fmla="*/ 242359 w 3893951"/>
              <a:gd name="connsiteY12" fmla="*/ 2865498 h 3333750"/>
              <a:gd name="connsiteX13" fmla="*/ 243607 w 3893951"/>
              <a:gd name="connsiteY13" fmla="*/ 2851296 h 3333750"/>
              <a:gd name="connsiteX14" fmla="*/ 243607 w 3893951"/>
              <a:gd name="connsiteY14" fmla="*/ 2851294 h 3333750"/>
              <a:gd name="connsiteX15" fmla="*/ 243607 w 3893951"/>
              <a:gd name="connsiteY15" fmla="*/ 2851291 h 3333750"/>
              <a:gd name="connsiteX16" fmla="*/ 240874 w 3893951"/>
              <a:gd name="connsiteY16" fmla="*/ 2822416 h 3333750"/>
              <a:gd name="connsiteX17" fmla="*/ 242306 w 3893951"/>
              <a:gd name="connsiteY17" fmla="*/ 2795169 h 3333750"/>
              <a:gd name="connsiteX18" fmla="*/ 248777 w 3893951"/>
              <a:gd name="connsiteY18" fmla="*/ 2763326 h 3333750"/>
              <a:gd name="connsiteX19" fmla="*/ 248777 w 3893951"/>
              <a:gd name="connsiteY19" fmla="*/ 2763324 h 3333750"/>
              <a:gd name="connsiteX20" fmla="*/ 248777 w 3893951"/>
              <a:gd name="connsiteY20" fmla="*/ 2763321 h 3333750"/>
              <a:gd name="connsiteX21" fmla="*/ 227451 w 3893951"/>
              <a:gd name="connsiteY21" fmla="*/ 2674476 h 3333750"/>
              <a:gd name="connsiteX22" fmla="*/ 204390 w 3893951"/>
              <a:gd name="connsiteY22" fmla="*/ 2594563 h 3333750"/>
              <a:gd name="connsiteX23" fmla="*/ 208073 w 3893951"/>
              <a:gd name="connsiteY23" fmla="*/ 2569806 h 3333750"/>
              <a:gd name="connsiteX24" fmla="*/ 210301 w 3893951"/>
              <a:gd name="connsiteY24" fmla="*/ 2554829 h 3333750"/>
              <a:gd name="connsiteX25" fmla="*/ 229152 w 3893951"/>
              <a:gd name="connsiteY25" fmla="*/ 2515164 h 3333750"/>
              <a:gd name="connsiteX26" fmla="*/ 236210 w 3893951"/>
              <a:gd name="connsiteY26" fmla="*/ 2497876 h 3333750"/>
              <a:gd name="connsiteX27" fmla="*/ 236210 w 3893951"/>
              <a:gd name="connsiteY27" fmla="*/ 2497872 h 3333750"/>
              <a:gd name="connsiteX28" fmla="*/ 236210 w 3893951"/>
              <a:gd name="connsiteY28" fmla="*/ 2497871 h 3333750"/>
              <a:gd name="connsiteX29" fmla="*/ 218499 w 3893951"/>
              <a:gd name="connsiteY29" fmla="*/ 2453005 h 3333750"/>
              <a:gd name="connsiteX30" fmla="*/ 203789 w 3893951"/>
              <a:gd name="connsiteY30" fmla="*/ 2386246 h 3333750"/>
              <a:gd name="connsiteX31" fmla="*/ 202366 w 3893951"/>
              <a:gd name="connsiteY31" fmla="*/ 2366479 h 3333750"/>
              <a:gd name="connsiteX32" fmla="*/ 193358 w 3893951"/>
              <a:gd name="connsiteY32" fmla="*/ 2312402 h 3333750"/>
              <a:gd name="connsiteX33" fmla="*/ 197500 w 3893951"/>
              <a:gd name="connsiteY33" fmla="*/ 2286171 h 3333750"/>
              <a:gd name="connsiteX34" fmla="*/ 212991 w 3893951"/>
              <a:gd name="connsiteY34" fmla="*/ 2260873 h 3333750"/>
              <a:gd name="connsiteX35" fmla="*/ 224294 w 3893951"/>
              <a:gd name="connsiteY35" fmla="*/ 2235925 h 3333750"/>
              <a:gd name="connsiteX36" fmla="*/ 233392 w 3893951"/>
              <a:gd name="connsiteY36" fmla="*/ 2202550 h 3333750"/>
              <a:gd name="connsiteX37" fmla="*/ 233392 w 3893951"/>
              <a:gd name="connsiteY37" fmla="*/ 2202549 h 3333750"/>
              <a:gd name="connsiteX38" fmla="*/ 233393 w 3893951"/>
              <a:gd name="connsiteY38" fmla="*/ 2202545 h 3333750"/>
              <a:gd name="connsiteX39" fmla="*/ 213142 w 3893951"/>
              <a:gd name="connsiteY39" fmla="*/ 2174578 h 3333750"/>
              <a:gd name="connsiteX40" fmla="*/ 186108 w 3893951"/>
              <a:gd name="connsiteY40" fmla="*/ 2121572 h 3333750"/>
              <a:gd name="connsiteX41" fmla="*/ 109847 w 3893951"/>
              <a:gd name="connsiteY41" fmla="*/ 1810408 h 3333750"/>
              <a:gd name="connsiteX42" fmla="*/ 91752 w 3893951"/>
              <a:gd name="connsiteY42" fmla="*/ 1620762 h 3333750"/>
              <a:gd name="connsiteX43" fmla="*/ 58748 w 3893951"/>
              <a:gd name="connsiteY43" fmla="*/ 1489866 h 3333750"/>
              <a:gd name="connsiteX44" fmla="*/ 34730 w 3893951"/>
              <a:gd name="connsiteY44" fmla="*/ 1469871 h 3333750"/>
              <a:gd name="connsiteX45" fmla="*/ 3279 w 3893951"/>
              <a:gd name="connsiteY45" fmla="*/ 1438932 h 3333750"/>
              <a:gd name="connsiteX46" fmla="*/ 0 w 3893951"/>
              <a:gd name="connsiteY46" fmla="*/ 1416874 h 3333750"/>
              <a:gd name="connsiteX47" fmla="*/ 3992 w 3893951"/>
              <a:gd name="connsiteY47" fmla="*/ 1390999 h 3333750"/>
              <a:gd name="connsiteX48" fmla="*/ 45142 w 3893951"/>
              <a:gd name="connsiteY48" fmla="*/ 1309569 h 3333750"/>
              <a:gd name="connsiteX49" fmla="*/ 109167 w 3893951"/>
              <a:gd name="connsiteY49" fmla="*/ 1206347 h 3333750"/>
              <a:gd name="connsiteX50" fmla="*/ 110267 w 3893951"/>
              <a:gd name="connsiteY50" fmla="*/ 1190519 h 3333750"/>
              <a:gd name="connsiteX51" fmla="*/ 110996 w 3893951"/>
              <a:gd name="connsiteY51" fmla="*/ 1180040 h 3333750"/>
              <a:gd name="connsiteX52" fmla="*/ 104934 w 3893951"/>
              <a:gd name="connsiteY52" fmla="*/ 1153741 h 3333750"/>
              <a:gd name="connsiteX53" fmla="*/ 95858 w 3893951"/>
              <a:gd name="connsiteY53" fmla="*/ 1126741 h 3333750"/>
              <a:gd name="connsiteX54" fmla="*/ 91298 w 3893951"/>
              <a:gd name="connsiteY54" fmla="*/ 1099511 h 3333750"/>
              <a:gd name="connsiteX55" fmla="*/ 94638 w 3893951"/>
              <a:gd name="connsiteY55" fmla="*/ 1071991 h 3333750"/>
              <a:gd name="connsiteX56" fmla="*/ 109263 w 3893951"/>
              <a:gd name="connsiteY56" fmla="*/ 1044117 h 3333750"/>
              <a:gd name="connsiteX57" fmla="*/ 126551 w 3893951"/>
              <a:gd name="connsiteY57" fmla="*/ 1009036 h 3333750"/>
              <a:gd name="connsiteX58" fmla="*/ 126551 w 3893951"/>
              <a:gd name="connsiteY58" fmla="*/ 1009032 h 3333750"/>
              <a:gd name="connsiteX59" fmla="*/ 126551 w 3893951"/>
              <a:gd name="connsiteY59" fmla="*/ 1009031 h 3333750"/>
              <a:gd name="connsiteX60" fmla="*/ 126682 w 3893951"/>
              <a:gd name="connsiteY60" fmla="*/ 966765 h 3333750"/>
              <a:gd name="connsiteX61" fmla="*/ 126348 w 3893951"/>
              <a:gd name="connsiteY61" fmla="*/ 911562 h 3333750"/>
              <a:gd name="connsiteX62" fmla="*/ 145897 w 3893951"/>
              <a:gd name="connsiteY62" fmla="*/ 858844 h 3333750"/>
              <a:gd name="connsiteX63" fmla="*/ 157485 w 3893951"/>
              <a:gd name="connsiteY63" fmla="*/ 818185 h 3333750"/>
              <a:gd name="connsiteX64" fmla="*/ 165686 w 3893951"/>
              <a:gd name="connsiteY64" fmla="*/ 761944 h 3333750"/>
              <a:gd name="connsiteX65" fmla="*/ 171481 w 3893951"/>
              <a:gd name="connsiteY65" fmla="*/ 722208 h 3333750"/>
              <a:gd name="connsiteX66" fmla="*/ 179170 w 3893951"/>
              <a:gd name="connsiteY66" fmla="*/ 643073 h 3333750"/>
              <a:gd name="connsiteX67" fmla="*/ 190123 w 3893951"/>
              <a:gd name="connsiteY67" fmla="*/ 604103 h 3333750"/>
              <a:gd name="connsiteX68" fmla="*/ 219721 w 3893951"/>
              <a:gd name="connsiteY68" fmla="*/ 576052 h 3333750"/>
              <a:gd name="connsiteX69" fmla="*/ 241789 w 3893951"/>
              <a:gd name="connsiteY69" fmla="*/ 553756 h 3333750"/>
              <a:gd name="connsiteX70" fmla="*/ 255630 w 3893951"/>
              <a:gd name="connsiteY70" fmla="*/ 535657 h 3333750"/>
              <a:gd name="connsiteX71" fmla="*/ 338984 w 3893951"/>
              <a:gd name="connsiteY71" fmla="*/ 453434 h 3333750"/>
              <a:gd name="connsiteX72" fmla="*/ 345810 w 3893951"/>
              <a:gd name="connsiteY72" fmla="*/ 444393 h 3333750"/>
              <a:gd name="connsiteX73" fmla="*/ 378204 w 3893951"/>
              <a:gd name="connsiteY73" fmla="*/ 340426 h 3333750"/>
              <a:gd name="connsiteX74" fmla="*/ 397555 w 3893951"/>
              <a:gd name="connsiteY74" fmla="*/ 303074 h 3333750"/>
              <a:gd name="connsiteX75" fmla="*/ 447279 w 3893951"/>
              <a:gd name="connsiteY75" fmla="*/ 225455 h 3333750"/>
              <a:gd name="connsiteX76" fmla="*/ 447279 w 3893951"/>
              <a:gd name="connsiteY76" fmla="*/ 225452 h 3333750"/>
              <a:gd name="connsiteX77" fmla="*/ 447280 w 3893951"/>
              <a:gd name="connsiteY77" fmla="*/ 225450 h 3333750"/>
              <a:gd name="connsiteX78" fmla="*/ 446558 w 3893951"/>
              <a:gd name="connsiteY78" fmla="*/ 196630 h 3333750"/>
              <a:gd name="connsiteX79" fmla="*/ 403151 w 3893951"/>
              <a:gd name="connsiteY79" fmla="*/ 94234 h 3333750"/>
              <a:gd name="connsiteX80" fmla="*/ 360126 w 3893951"/>
              <a:gd name="connsiteY80" fmla="*/ 44217 h 3333750"/>
              <a:gd name="connsiteX81" fmla="*/ 343251 w 3893951"/>
              <a:gd name="connsiteY81" fmla="*/ 27013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893951" h="3333750">
                <a:moveTo>
                  <a:pt x="338352" y="0"/>
                </a:moveTo>
                <a:lnTo>
                  <a:pt x="3893951" y="0"/>
                </a:lnTo>
                <a:lnTo>
                  <a:pt x="3893950" y="3333750"/>
                </a:lnTo>
                <a:lnTo>
                  <a:pt x="304751" y="3333750"/>
                </a:lnTo>
                <a:lnTo>
                  <a:pt x="299358" y="3304361"/>
                </a:lnTo>
                <a:cubicBezTo>
                  <a:pt x="298009" y="3297979"/>
                  <a:pt x="294608" y="3290066"/>
                  <a:pt x="289708" y="3286685"/>
                </a:cubicBezTo>
                <a:cubicBezTo>
                  <a:pt x="228926" y="3245372"/>
                  <a:pt x="222374" y="3179973"/>
                  <a:pt x="213824" y="3115712"/>
                </a:cubicBezTo>
                <a:cubicBezTo>
                  <a:pt x="208545" y="3076788"/>
                  <a:pt x="204957" y="3037516"/>
                  <a:pt x="202316" y="2998158"/>
                </a:cubicBezTo>
                <a:lnTo>
                  <a:pt x="207662" y="2958263"/>
                </a:lnTo>
                <a:lnTo>
                  <a:pt x="240793" y="2883309"/>
                </a:lnTo>
                <a:lnTo>
                  <a:pt x="240793" y="2883306"/>
                </a:lnTo>
                <a:lnTo>
                  <a:pt x="240794" y="2883304"/>
                </a:lnTo>
                <a:lnTo>
                  <a:pt x="242359" y="2865498"/>
                </a:lnTo>
                <a:lnTo>
                  <a:pt x="243607" y="2851296"/>
                </a:lnTo>
                <a:lnTo>
                  <a:pt x="243607" y="2851294"/>
                </a:lnTo>
                <a:lnTo>
                  <a:pt x="243607" y="2851291"/>
                </a:lnTo>
                <a:cubicBezTo>
                  <a:pt x="243508" y="2841831"/>
                  <a:pt x="241844" y="2831988"/>
                  <a:pt x="240874" y="2822416"/>
                </a:cubicBezTo>
                <a:lnTo>
                  <a:pt x="242306" y="2795169"/>
                </a:lnTo>
                <a:lnTo>
                  <a:pt x="248777" y="2763326"/>
                </a:lnTo>
                <a:lnTo>
                  <a:pt x="248777" y="2763324"/>
                </a:lnTo>
                <a:lnTo>
                  <a:pt x="248777" y="2763321"/>
                </a:lnTo>
                <a:cubicBezTo>
                  <a:pt x="251485" y="2732217"/>
                  <a:pt x="243272" y="2703160"/>
                  <a:pt x="227451" y="2674476"/>
                </a:cubicBezTo>
                <a:cubicBezTo>
                  <a:pt x="212666" y="2647706"/>
                  <a:pt x="204543" y="2621092"/>
                  <a:pt x="204390" y="2594563"/>
                </a:cubicBezTo>
                <a:lnTo>
                  <a:pt x="208073" y="2569806"/>
                </a:lnTo>
                <a:lnTo>
                  <a:pt x="210301" y="2554829"/>
                </a:lnTo>
                <a:cubicBezTo>
                  <a:pt x="214374" y="2541598"/>
                  <a:pt x="220603" y="2528380"/>
                  <a:pt x="229152" y="2515164"/>
                </a:cubicBezTo>
                <a:cubicBezTo>
                  <a:pt x="233008" y="2509216"/>
                  <a:pt x="235255" y="2503451"/>
                  <a:pt x="236210" y="2497876"/>
                </a:cubicBezTo>
                <a:lnTo>
                  <a:pt x="236210" y="2497872"/>
                </a:lnTo>
                <a:lnTo>
                  <a:pt x="236210" y="2497871"/>
                </a:lnTo>
                <a:cubicBezTo>
                  <a:pt x="239076" y="2481146"/>
                  <a:pt x="230315" y="2466129"/>
                  <a:pt x="218499" y="2453005"/>
                </a:cubicBezTo>
                <a:cubicBezTo>
                  <a:pt x="200206" y="2432867"/>
                  <a:pt x="194108" y="2412190"/>
                  <a:pt x="203789" y="2386246"/>
                </a:cubicBezTo>
                <a:cubicBezTo>
                  <a:pt x="205943" y="2380500"/>
                  <a:pt x="203903" y="2372844"/>
                  <a:pt x="202366" y="2366479"/>
                </a:cubicBezTo>
                <a:lnTo>
                  <a:pt x="193358" y="2312402"/>
                </a:lnTo>
                <a:lnTo>
                  <a:pt x="197500" y="2286171"/>
                </a:lnTo>
                <a:cubicBezTo>
                  <a:pt x="200540" y="2277566"/>
                  <a:pt x="205471" y="2269116"/>
                  <a:pt x="212991" y="2260873"/>
                </a:cubicBezTo>
                <a:cubicBezTo>
                  <a:pt x="218905" y="2254401"/>
                  <a:pt x="220658" y="2244293"/>
                  <a:pt x="224294" y="2235925"/>
                </a:cubicBezTo>
                <a:cubicBezTo>
                  <a:pt x="231686" y="2218416"/>
                  <a:pt x="234985" y="2210032"/>
                  <a:pt x="233392" y="2202550"/>
                </a:cubicBezTo>
                <a:lnTo>
                  <a:pt x="233392" y="2202549"/>
                </a:lnTo>
                <a:lnTo>
                  <a:pt x="233393" y="2202545"/>
                </a:lnTo>
                <a:cubicBezTo>
                  <a:pt x="231800" y="2195063"/>
                  <a:pt x="225317" y="2188482"/>
                  <a:pt x="213142" y="2174578"/>
                </a:cubicBezTo>
                <a:cubicBezTo>
                  <a:pt x="200338" y="2160060"/>
                  <a:pt x="186806" y="2139680"/>
                  <a:pt x="186108" y="2121572"/>
                </a:cubicBezTo>
                <a:cubicBezTo>
                  <a:pt x="181863" y="2012342"/>
                  <a:pt x="145097" y="1911445"/>
                  <a:pt x="109847" y="1810408"/>
                </a:cubicBezTo>
                <a:cubicBezTo>
                  <a:pt x="88086" y="1748119"/>
                  <a:pt x="81452" y="1685980"/>
                  <a:pt x="91752" y="1620762"/>
                </a:cubicBezTo>
                <a:cubicBezTo>
                  <a:pt x="99302" y="1573585"/>
                  <a:pt x="75963" y="1531718"/>
                  <a:pt x="58748" y="1489866"/>
                </a:cubicBezTo>
                <a:cubicBezTo>
                  <a:pt x="55279" y="1481193"/>
                  <a:pt x="44081" y="1473799"/>
                  <a:pt x="34730" y="1469871"/>
                </a:cubicBezTo>
                <a:cubicBezTo>
                  <a:pt x="18203" y="1462773"/>
                  <a:pt x="8061" y="1452269"/>
                  <a:pt x="3279" y="1438932"/>
                </a:cubicBezTo>
                <a:lnTo>
                  <a:pt x="0" y="1416874"/>
                </a:lnTo>
                <a:lnTo>
                  <a:pt x="3992" y="1390999"/>
                </a:lnTo>
                <a:cubicBezTo>
                  <a:pt x="11654" y="1361796"/>
                  <a:pt x="22956" y="1334747"/>
                  <a:pt x="45142" y="1309569"/>
                </a:cubicBezTo>
                <a:cubicBezTo>
                  <a:pt x="71136" y="1280032"/>
                  <a:pt x="101030" y="1249178"/>
                  <a:pt x="109167" y="1206347"/>
                </a:cubicBezTo>
                <a:lnTo>
                  <a:pt x="110267" y="1190519"/>
                </a:lnTo>
                <a:lnTo>
                  <a:pt x="110996" y="1180040"/>
                </a:lnTo>
                <a:cubicBezTo>
                  <a:pt x="110384" y="1171512"/>
                  <a:pt x="108457" y="1162984"/>
                  <a:pt x="104934" y="1153741"/>
                </a:cubicBezTo>
                <a:cubicBezTo>
                  <a:pt x="101532" y="1144773"/>
                  <a:pt x="98319" y="1135777"/>
                  <a:pt x="95858" y="1126741"/>
                </a:cubicBezTo>
                <a:lnTo>
                  <a:pt x="91298" y="1099511"/>
                </a:lnTo>
                <a:lnTo>
                  <a:pt x="94638" y="1071991"/>
                </a:lnTo>
                <a:cubicBezTo>
                  <a:pt x="97444" y="1062761"/>
                  <a:pt x="102131" y="1053473"/>
                  <a:pt x="109263" y="1044117"/>
                </a:cubicBezTo>
                <a:cubicBezTo>
                  <a:pt x="117124" y="1033834"/>
                  <a:pt x="123267" y="1022033"/>
                  <a:pt x="126551" y="1009036"/>
                </a:cubicBezTo>
                <a:lnTo>
                  <a:pt x="126551" y="1009032"/>
                </a:lnTo>
                <a:lnTo>
                  <a:pt x="126551" y="1009031"/>
                </a:lnTo>
                <a:cubicBezTo>
                  <a:pt x="129835" y="996033"/>
                  <a:pt x="130260" y="981838"/>
                  <a:pt x="126682" y="966765"/>
                </a:cubicBezTo>
                <a:lnTo>
                  <a:pt x="126348" y="911562"/>
                </a:lnTo>
                <a:lnTo>
                  <a:pt x="145897" y="858844"/>
                </a:lnTo>
                <a:cubicBezTo>
                  <a:pt x="152238" y="846594"/>
                  <a:pt x="155111" y="831983"/>
                  <a:pt x="157485" y="818185"/>
                </a:cubicBezTo>
                <a:lnTo>
                  <a:pt x="165686" y="761944"/>
                </a:lnTo>
                <a:lnTo>
                  <a:pt x="171481" y="722208"/>
                </a:lnTo>
                <a:lnTo>
                  <a:pt x="179170" y="643073"/>
                </a:lnTo>
                <a:lnTo>
                  <a:pt x="190123" y="604103"/>
                </a:lnTo>
                <a:cubicBezTo>
                  <a:pt x="196475" y="592762"/>
                  <a:pt x="205936" y="583242"/>
                  <a:pt x="219721" y="576052"/>
                </a:cubicBezTo>
                <a:cubicBezTo>
                  <a:pt x="228481" y="571424"/>
                  <a:pt x="234860" y="561659"/>
                  <a:pt x="241789" y="553756"/>
                </a:cubicBezTo>
                <a:cubicBezTo>
                  <a:pt x="246822" y="548132"/>
                  <a:pt x="250372" y="540919"/>
                  <a:pt x="255630" y="535657"/>
                </a:cubicBezTo>
                <a:cubicBezTo>
                  <a:pt x="283335" y="508063"/>
                  <a:pt x="311261" y="480835"/>
                  <a:pt x="338984" y="453434"/>
                </a:cubicBezTo>
                <a:cubicBezTo>
                  <a:pt x="341605" y="450705"/>
                  <a:pt x="344776" y="447738"/>
                  <a:pt x="345810" y="444393"/>
                </a:cubicBezTo>
                <a:cubicBezTo>
                  <a:pt x="356607" y="409737"/>
                  <a:pt x="366611" y="374770"/>
                  <a:pt x="378204" y="340426"/>
                </a:cubicBezTo>
                <a:cubicBezTo>
                  <a:pt x="382734" y="327195"/>
                  <a:pt x="388556" y="313463"/>
                  <a:pt x="397555" y="303074"/>
                </a:cubicBezTo>
                <a:cubicBezTo>
                  <a:pt x="417965" y="279402"/>
                  <a:pt x="440446" y="257452"/>
                  <a:pt x="447279" y="225455"/>
                </a:cubicBezTo>
                <a:lnTo>
                  <a:pt x="447279" y="225452"/>
                </a:lnTo>
                <a:lnTo>
                  <a:pt x="447280" y="225450"/>
                </a:lnTo>
                <a:cubicBezTo>
                  <a:pt x="449291" y="216084"/>
                  <a:pt x="449821" y="205131"/>
                  <a:pt x="446558" y="196630"/>
                </a:cubicBezTo>
                <a:cubicBezTo>
                  <a:pt x="433073" y="162088"/>
                  <a:pt x="417189" y="128533"/>
                  <a:pt x="403151" y="94234"/>
                </a:cubicBezTo>
                <a:cubicBezTo>
                  <a:pt x="394465" y="72455"/>
                  <a:pt x="384640" y="52882"/>
                  <a:pt x="360126" y="44217"/>
                </a:cubicBezTo>
                <a:cubicBezTo>
                  <a:pt x="353212" y="41791"/>
                  <a:pt x="345221" y="33910"/>
                  <a:pt x="343251" y="27013"/>
                </a:cubicBezTo>
                <a:close/>
              </a:path>
            </a:pathLst>
          </a:custGeom>
        </p:spPr>
        <p:txBody>
          <a:bodyPr wrap="square">
            <a:noAutofit/>
          </a:bodyPr>
          <a:lstStyle/>
          <a:p>
            <a:r>
              <a:rPr lang="en-US"/>
              <a:t>Click icon to add picture</a:t>
            </a:r>
            <a:endParaRPr lang="en-US" dirty="0"/>
          </a:p>
        </p:txBody>
      </p:sp>
      <p:sp>
        <p:nvSpPr>
          <p:cNvPr id="22" name="Picture Placeholder 21">
            <a:extLst>
              <a:ext uri="{FF2B5EF4-FFF2-40B4-BE49-F238E27FC236}">
                <a16:creationId xmlns:a16="http://schemas.microsoft.com/office/drawing/2014/main" id="{8DA66A3A-89C7-49C3-A7B9-BFE49AE42B98}"/>
              </a:ext>
            </a:extLst>
          </p:cNvPr>
          <p:cNvSpPr>
            <a:spLocks noGrp="1"/>
          </p:cNvSpPr>
          <p:nvPr>
            <p:ph type="pic" sz="quarter" idx="16"/>
          </p:nvPr>
        </p:nvSpPr>
        <p:spPr>
          <a:xfrm>
            <a:off x="8453378" y="3562350"/>
            <a:ext cx="3738619" cy="3333750"/>
          </a:xfrm>
          <a:custGeom>
            <a:avLst/>
            <a:gdLst>
              <a:gd name="connsiteX0" fmla="*/ 3738619 w 3738619"/>
              <a:gd name="connsiteY0" fmla="*/ 0 h 3333750"/>
              <a:gd name="connsiteX1" fmla="*/ 3738619 w 3738619"/>
              <a:gd name="connsiteY1" fmla="*/ 3333750 h 3333750"/>
              <a:gd name="connsiteX2" fmla="*/ 1061323 w 3738619"/>
              <a:gd name="connsiteY2" fmla="*/ 3333750 h 3333750"/>
              <a:gd name="connsiteX3" fmla="*/ 1043733 w 3738619"/>
              <a:gd name="connsiteY3" fmla="*/ 3295649 h 3333750"/>
              <a:gd name="connsiteX4" fmla="*/ 1061325 w 3738619"/>
              <a:gd name="connsiteY4" fmla="*/ 3295649 h 3333750"/>
              <a:gd name="connsiteX5" fmla="*/ 1043071 w 3738619"/>
              <a:gd name="connsiteY5" fmla="*/ 3256108 h 3333750"/>
              <a:gd name="connsiteX6" fmla="*/ 1027663 w 3738619"/>
              <a:gd name="connsiteY6" fmla="*/ 3206821 h 3333750"/>
              <a:gd name="connsiteX7" fmla="*/ 983276 w 3738619"/>
              <a:gd name="connsiteY7" fmla="*/ 3079072 h 3333750"/>
              <a:gd name="connsiteX8" fmla="*/ 892060 w 3738619"/>
              <a:gd name="connsiteY8" fmla="*/ 3018728 h 3333750"/>
              <a:gd name="connsiteX9" fmla="*/ 836365 w 3738619"/>
              <a:gd name="connsiteY9" fmla="*/ 2976566 h 3333750"/>
              <a:gd name="connsiteX10" fmla="*/ 797617 w 3738619"/>
              <a:gd name="connsiteY10" fmla="*/ 2918894 h 3333750"/>
              <a:gd name="connsiteX11" fmla="*/ 782113 w 3738619"/>
              <a:gd name="connsiteY11" fmla="*/ 2885302 h 3333750"/>
              <a:gd name="connsiteX12" fmla="*/ 780734 w 3738619"/>
              <a:gd name="connsiteY12" fmla="*/ 2827275 h 3333750"/>
              <a:gd name="connsiteX13" fmla="*/ 786890 w 3738619"/>
              <a:gd name="connsiteY13" fmla="*/ 2806942 h 3333750"/>
              <a:gd name="connsiteX14" fmla="*/ 799931 w 3738619"/>
              <a:gd name="connsiteY14" fmla="*/ 2785568 h 3333750"/>
              <a:gd name="connsiteX15" fmla="*/ 803258 w 3738619"/>
              <a:gd name="connsiteY15" fmla="*/ 2746620 h 3333750"/>
              <a:gd name="connsiteX16" fmla="*/ 801392 w 3738619"/>
              <a:gd name="connsiteY16" fmla="*/ 2744427 h 3333750"/>
              <a:gd name="connsiteX17" fmla="*/ 809333 w 3738619"/>
              <a:gd name="connsiteY17" fmla="*/ 2727861 h 3333750"/>
              <a:gd name="connsiteX18" fmla="*/ 803261 w 3738619"/>
              <a:gd name="connsiteY18" fmla="*/ 2708520 h 3333750"/>
              <a:gd name="connsiteX19" fmla="*/ 720962 w 3738619"/>
              <a:gd name="connsiteY19" fmla="*/ 2611783 h 3333750"/>
              <a:gd name="connsiteX20" fmla="*/ 698292 w 3738619"/>
              <a:gd name="connsiteY20" fmla="*/ 2602377 h 3333750"/>
              <a:gd name="connsiteX21" fmla="*/ 588240 w 3738619"/>
              <a:gd name="connsiteY21" fmla="*/ 2572451 h 3333750"/>
              <a:gd name="connsiteX22" fmla="*/ 554820 w 3738619"/>
              <a:gd name="connsiteY22" fmla="*/ 2547958 h 3333750"/>
              <a:gd name="connsiteX23" fmla="*/ 546571 w 3738619"/>
              <a:gd name="connsiteY23" fmla="*/ 2537235 h 3333750"/>
              <a:gd name="connsiteX24" fmla="*/ 492084 w 3738619"/>
              <a:gd name="connsiteY24" fmla="*/ 2460147 h 3333750"/>
              <a:gd name="connsiteX25" fmla="*/ 457709 w 3738619"/>
              <a:gd name="connsiteY25" fmla="*/ 2385428 h 3333750"/>
              <a:gd name="connsiteX26" fmla="*/ 416799 w 3738619"/>
              <a:gd name="connsiteY26" fmla="*/ 2274769 h 3333750"/>
              <a:gd name="connsiteX27" fmla="*/ 380504 w 3738619"/>
              <a:gd name="connsiteY27" fmla="*/ 2227200 h 3333750"/>
              <a:gd name="connsiteX28" fmla="*/ 339844 w 3738619"/>
              <a:gd name="connsiteY28" fmla="*/ 2138135 h 3333750"/>
              <a:gd name="connsiteX29" fmla="*/ 327822 w 3738619"/>
              <a:gd name="connsiteY29" fmla="*/ 2100781 h 3333750"/>
              <a:gd name="connsiteX30" fmla="*/ 309627 w 3738619"/>
              <a:gd name="connsiteY30" fmla="*/ 2069159 h 3333750"/>
              <a:gd name="connsiteX31" fmla="*/ 282689 w 3738619"/>
              <a:gd name="connsiteY31" fmla="*/ 2036038 h 3333750"/>
              <a:gd name="connsiteX32" fmla="*/ 216761 w 3738619"/>
              <a:gd name="connsiteY32" fmla="*/ 1948899 h 3333750"/>
              <a:gd name="connsiteX33" fmla="*/ 202442 w 3738619"/>
              <a:gd name="connsiteY33" fmla="*/ 1886185 h 3333750"/>
              <a:gd name="connsiteX34" fmla="*/ 202596 w 3738619"/>
              <a:gd name="connsiteY34" fmla="*/ 1882650 h 3333750"/>
              <a:gd name="connsiteX35" fmla="*/ 214123 w 3738619"/>
              <a:gd name="connsiteY35" fmla="*/ 1847207 h 3333750"/>
              <a:gd name="connsiteX36" fmla="*/ 224299 w 3738619"/>
              <a:gd name="connsiteY36" fmla="*/ 1806536 h 3333750"/>
              <a:gd name="connsiteX37" fmla="*/ 219510 w 3738619"/>
              <a:gd name="connsiteY37" fmla="*/ 1787589 h 3333750"/>
              <a:gd name="connsiteX38" fmla="*/ 224302 w 3738619"/>
              <a:gd name="connsiteY38" fmla="*/ 1768436 h 3333750"/>
              <a:gd name="connsiteX39" fmla="*/ 206085 w 3738619"/>
              <a:gd name="connsiteY39" fmla="*/ 1729498 h 3333750"/>
              <a:gd name="connsiteX40" fmla="*/ 200110 w 3738619"/>
              <a:gd name="connsiteY40" fmla="*/ 1718192 h 3333750"/>
              <a:gd name="connsiteX41" fmla="*/ 208843 w 3738619"/>
              <a:gd name="connsiteY41" fmla="*/ 1693121 h 3333750"/>
              <a:gd name="connsiteX42" fmla="*/ 229044 w 3738619"/>
              <a:gd name="connsiteY42" fmla="*/ 1667170 h 3333750"/>
              <a:gd name="connsiteX43" fmla="*/ 208476 w 3738619"/>
              <a:gd name="connsiteY43" fmla="*/ 1656083 h 3333750"/>
              <a:gd name="connsiteX44" fmla="*/ 208846 w 3738619"/>
              <a:gd name="connsiteY44" fmla="*/ 1655022 h 3333750"/>
              <a:gd name="connsiteX45" fmla="*/ 229047 w 3738619"/>
              <a:gd name="connsiteY45" fmla="*/ 1629070 h 3333750"/>
              <a:gd name="connsiteX46" fmla="*/ 159736 w 3738619"/>
              <a:gd name="connsiteY46" fmla="*/ 1534205 h 3333750"/>
              <a:gd name="connsiteX47" fmla="*/ 104772 w 3738619"/>
              <a:gd name="connsiteY47" fmla="*/ 1504222 h 3333750"/>
              <a:gd name="connsiteX48" fmla="*/ 59785 w 3738619"/>
              <a:gd name="connsiteY48" fmla="*/ 1486596 h 3333750"/>
              <a:gd name="connsiteX49" fmla="*/ 46076 w 3738619"/>
              <a:gd name="connsiteY49" fmla="*/ 1445904 h 3333750"/>
              <a:gd name="connsiteX50" fmla="*/ 49933 w 3738619"/>
              <a:gd name="connsiteY50" fmla="*/ 1346275 h 3333750"/>
              <a:gd name="connsiteX51" fmla="*/ 81787 w 3738619"/>
              <a:gd name="connsiteY51" fmla="*/ 1269904 h 3333750"/>
              <a:gd name="connsiteX52" fmla="*/ 95293 w 3738619"/>
              <a:gd name="connsiteY52" fmla="*/ 1246289 h 3333750"/>
              <a:gd name="connsiteX53" fmla="*/ 83731 w 3738619"/>
              <a:gd name="connsiteY53" fmla="*/ 1229371 h 3333750"/>
              <a:gd name="connsiteX54" fmla="*/ 92510 w 3738619"/>
              <a:gd name="connsiteY54" fmla="*/ 1218362 h 3333750"/>
              <a:gd name="connsiteX55" fmla="*/ 79423 w 3738619"/>
              <a:gd name="connsiteY55" fmla="*/ 1184961 h 3333750"/>
              <a:gd name="connsiteX56" fmla="*/ 15967 w 3738619"/>
              <a:gd name="connsiteY56" fmla="*/ 1108119 h 3333750"/>
              <a:gd name="connsiteX57" fmla="*/ 6502 w 3738619"/>
              <a:gd name="connsiteY57" fmla="*/ 1075696 h 3333750"/>
              <a:gd name="connsiteX58" fmla="*/ 440 w 3738619"/>
              <a:gd name="connsiteY58" fmla="*/ 1047317 h 3333750"/>
              <a:gd name="connsiteX59" fmla="*/ 0 w 3738619"/>
              <a:gd name="connsiteY59" fmla="*/ 1042798 h 3333750"/>
              <a:gd name="connsiteX60" fmla="*/ 2107 w 3738619"/>
              <a:gd name="connsiteY60" fmla="*/ 1029908 h 3333750"/>
              <a:gd name="connsiteX61" fmla="*/ 10757 w 3738619"/>
              <a:gd name="connsiteY61" fmla="*/ 1003412 h 3333750"/>
              <a:gd name="connsiteX62" fmla="*/ 87603 w 3738619"/>
              <a:gd name="connsiteY62" fmla="*/ 872999 h 3333750"/>
              <a:gd name="connsiteX63" fmla="*/ 94476 w 3738619"/>
              <a:gd name="connsiteY63" fmla="*/ 851902 h 3333750"/>
              <a:gd name="connsiteX64" fmla="*/ 97081 w 3738619"/>
              <a:gd name="connsiteY64" fmla="*/ 815508 h 3333750"/>
              <a:gd name="connsiteX65" fmla="*/ 155135 w 3738619"/>
              <a:gd name="connsiteY65" fmla="*/ 667876 h 3333750"/>
              <a:gd name="connsiteX66" fmla="*/ 151740 w 3738619"/>
              <a:gd name="connsiteY66" fmla="*/ 637004 h 3333750"/>
              <a:gd name="connsiteX67" fmla="*/ 150466 w 3738619"/>
              <a:gd name="connsiteY67" fmla="*/ 635585 h 3333750"/>
              <a:gd name="connsiteX68" fmla="*/ 155138 w 3738619"/>
              <a:gd name="connsiteY68" fmla="*/ 629776 h 3333750"/>
              <a:gd name="connsiteX69" fmla="*/ 151743 w 3738619"/>
              <a:gd name="connsiteY69" fmla="*/ 598904 h 3333750"/>
              <a:gd name="connsiteX70" fmla="*/ 142353 w 3738619"/>
              <a:gd name="connsiteY70" fmla="*/ 588444 h 3333750"/>
              <a:gd name="connsiteX71" fmla="*/ 141284 w 3738619"/>
              <a:gd name="connsiteY71" fmla="*/ 584483 h 3333750"/>
              <a:gd name="connsiteX72" fmla="*/ 147587 w 3738619"/>
              <a:gd name="connsiteY72" fmla="*/ 530830 h 3333750"/>
              <a:gd name="connsiteX73" fmla="*/ 152085 w 3738619"/>
              <a:gd name="connsiteY73" fmla="*/ 490054 h 3333750"/>
              <a:gd name="connsiteX74" fmla="*/ 154178 w 3738619"/>
              <a:gd name="connsiteY74" fmla="*/ 459366 h 3333750"/>
              <a:gd name="connsiteX75" fmla="*/ 152424 w 3738619"/>
              <a:gd name="connsiteY75" fmla="*/ 447030 h 3333750"/>
              <a:gd name="connsiteX76" fmla="*/ 154181 w 3738619"/>
              <a:gd name="connsiteY76" fmla="*/ 421266 h 3333750"/>
              <a:gd name="connsiteX77" fmla="*/ 117940 w 3738619"/>
              <a:gd name="connsiteY77" fmla="*/ 342017 h 3333750"/>
              <a:gd name="connsiteX78" fmla="*/ 85885 w 3738619"/>
              <a:gd name="connsiteY78" fmla="*/ 250827 h 3333750"/>
              <a:gd name="connsiteX79" fmla="*/ 87930 w 3738619"/>
              <a:gd name="connsiteY79" fmla="*/ 237631 h 3333750"/>
              <a:gd name="connsiteX80" fmla="*/ 81480 w 3738619"/>
              <a:gd name="connsiteY80" fmla="*/ 220154 h 3333750"/>
              <a:gd name="connsiteX81" fmla="*/ 82562 w 3738619"/>
              <a:gd name="connsiteY81" fmla="*/ 212304 h 3333750"/>
              <a:gd name="connsiteX82" fmla="*/ 95941 w 3738619"/>
              <a:gd name="connsiteY82" fmla="*/ 149888 h 3333750"/>
              <a:gd name="connsiteX83" fmla="*/ 117352 w 3738619"/>
              <a:gd name="connsiteY83" fmla="*/ 93220 h 3333750"/>
              <a:gd name="connsiteX84" fmla="*/ 137239 w 3738619"/>
              <a:gd name="connsiteY84" fmla="*/ 37948 h 3333750"/>
              <a:gd name="connsiteX85" fmla="*/ 134247 w 3738619"/>
              <a:gd name="connsiteY85" fmla="*/ 18904 h 3333750"/>
              <a:gd name="connsiteX86" fmla="*/ 137219 w 3738619"/>
              <a:gd name="connsiteY86" fmla="*/ 1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738619" h="3333750">
                <a:moveTo>
                  <a:pt x="3738619" y="0"/>
                </a:moveTo>
                <a:lnTo>
                  <a:pt x="3738619" y="3333750"/>
                </a:lnTo>
                <a:lnTo>
                  <a:pt x="1061323" y="3333750"/>
                </a:lnTo>
                <a:lnTo>
                  <a:pt x="1043733" y="3295649"/>
                </a:lnTo>
                <a:lnTo>
                  <a:pt x="1061325" y="3295649"/>
                </a:lnTo>
                <a:lnTo>
                  <a:pt x="1043071" y="3256108"/>
                </a:lnTo>
                <a:cubicBezTo>
                  <a:pt x="1035389" y="3241122"/>
                  <a:pt x="1031689" y="3223671"/>
                  <a:pt x="1027663" y="3206821"/>
                </a:cubicBezTo>
                <a:cubicBezTo>
                  <a:pt x="1016950" y="3162844"/>
                  <a:pt x="1013995" y="3115863"/>
                  <a:pt x="983276" y="3079072"/>
                </a:cubicBezTo>
                <a:cubicBezTo>
                  <a:pt x="959203" y="3050090"/>
                  <a:pt x="930628" y="3026301"/>
                  <a:pt x="892060" y="3018728"/>
                </a:cubicBezTo>
                <a:cubicBezTo>
                  <a:pt x="866152" y="3013636"/>
                  <a:pt x="848672" y="3000313"/>
                  <a:pt x="836365" y="2976566"/>
                </a:cubicBezTo>
                <a:cubicBezTo>
                  <a:pt x="825696" y="2956116"/>
                  <a:pt x="809923" y="2938427"/>
                  <a:pt x="797617" y="2918894"/>
                </a:cubicBezTo>
                <a:cubicBezTo>
                  <a:pt x="791126" y="2908582"/>
                  <a:pt x="783171" y="2896874"/>
                  <a:pt x="782113" y="2885302"/>
                </a:cubicBezTo>
                <a:lnTo>
                  <a:pt x="780734" y="2827275"/>
                </a:lnTo>
                <a:lnTo>
                  <a:pt x="786890" y="2806942"/>
                </a:lnTo>
                <a:cubicBezTo>
                  <a:pt x="790576" y="2799383"/>
                  <a:pt x="795268" y="2792116"/>
                  <a:pt x="799931" y="2785568"/>
                </a:cubicBezTo>
                <a:cubicBezTo>
                  <a:pt x="809789" y="2772040"/>
                  <a:pt x="814028" y="2759793"/>
                  <a:pt x="803258" y="2746620"/>
                </a:cubicBezTo>
                <a:lnTo>
                  <a:pt x="801392" y="2744427"/>
                </a:lnTo>
                <a:lnTo>
                  <a:pt x="809333" y="2727861"/>
                </a:lnTo>
                <a:cubicBezTo>
                  <a:pt x="810279" y="2721462"/>
                  <a:pt x="808646" y="2715107"/>
                  <a:pt x="803261" y="2708520"/>
                </a:cubicBezTo>
                <a:cubicBezTo>
                  <a:pt x="776358" y="2675783"/>
                  <a:pt x="749108" y="2643453"/>
                  <a:pt x="720962" y="2611783"/>
                </a:cubicBezTo>
                <a:cubicBezTo>
                  <a:pt x="716061" y="2606300"/>
                  <a:pt x="706142" y="2604528"/>
                  <a:pt x="698292" y="2602377"/>
                </a:cubicBezTo>
                <a:cubicBezTo>
                  <a:pt x="661604" y="2592336"/>
                  <a:pt x="624500" y="2584058"/>
                  <a:pt x="588240" y="2572451"/>
                </a:cubicBezTo>
                <a:cubicBezTo>
                  <a:pt x="575819" y="2568422"/>
                  <a:pt x="565569" y="2556732"/>
                  <a:pt x="554820" y="2547958"/>
                </a:cubicBezTo>
                <a:cubicBezTo>
                  <a:pt x="551316" y="2545218"/>
                  <a:pt x="550175" y="2539007"/>
                  <a:pt x="546571" y="2537235"/>
                </a:cubicBezTo>
                <a:cubicBezTo>
                  <a:pt x="513396" y="2521710"/>
                  <a:pt x="506223" y="2489270"/>
                  <a:pt x="492084" y="2460147"/>
                </a:cubicBezTo>
                <a:cubicBezTo>
                  <a:pt x="480050" y="2435227"/>
                  <a:pt x="470345" y="2408567"/>
                  <a:pt x="457709" y="2385428"/>
                </a:cubicBezTo>
                <a:cubicBezTo>
                  <a:pt x="437977" y="2349544"/>
                  <a:pt x="421162" y="2316265"/>
                  <a:pt x="416799" y="2274769"/>
                </a:cubicBezTo>
                <a:cubicBezTo>
                  <a:pt x="415048" y="2257712"/>
                  <a:pt x="395963" y="2239370"/>
                  <a:pt x="380504" y="2227200"/>
                </a:cubicBezTo>
                <a:cubicBezTo>
                  <a:pt x="350620" y="2203723"/>
                  <a:pt x="338274" y="2175391"/>
                  <a:pt x="339844" y="2138135"/>
                </a:cubicBezTo>
                <a:cubicBezTo>
                  <a:pt x="340442" y="2125837"/>
                  <a:pt x="333123" y="2112730"/>
                  <a:pt x="327822" y="2100781"/>
                </a:cubicBezTo>
                <a:cubicBezTo>
                  <a:pt x="322969" y="2089554"/>
                  <a:pt x="316464" y="2079056"/>
                  <a:pt x="309627" y="2069159"/>
                </a:cubicBezTo>
                <a:cubicBezTo>
                  <a:pt x="301275" y="2057295"/>
                  <a:pt x="294332" y="2042050"/>
                  <a:pt x="282689" y="2036038"/>
                </a:cubicBezTo>
                <a:cubicBezTo>
                  <a:pt x="246322" y="2016979"/>
                  <a:pt x="228023" y="1982113"/>
                  <a:pt x="216761" y="1948899"/>
                </a:cubicBezTo>
                <a:lnTo>
                  <a:pt x="202442" y="1886185"/>
                </a:lnTo>
                <a:lnTo>
                  <a:pt x="202596" y="1882650"/>
                </a:lnTo>
                <a:cubicBezTo>
                  <a:pt x="204620" y="1870781"/>
                  <a:pt x="208307" y="1858930"/>
                  <a:pt x="214123" y="1847207"/>
                </a:cubicBezTo>
                <a:cubicBezTo>
                  <a:pt x="221162" y="1833174"/>
                  <a:pt x="225097" y="1819710"/>
                  <a:pt x="224299" y="1806536"/>
                </a:cubicBezTo>
                <a:lnTo>
                  <a:pt x="219510" y="1787589"/>
                </a:lnTo>
                <a:lnTo>
                  <a:pt x="224302" y="1768436"/>
                </a:lnTo>
                <a:cubicBezTo>
                  <a:pt x="223504" y="1755262"/>
                  <a:pt x="217975" y="1742376"/>
                  <a:pt x="206085" y="1729498"/>
                </a:cubicBezTo>
                <a:lnTo>
                  <a:pt x="200110" y="1718192"/>
                </a:lnTo>
                <a:lnTo>
                  <a:pt x="208843" y="1693121"/>
                </a:lnTo>
                <a:cubicBezTo>
                  <a:pt x="214324" y="1686115"/>
                  <a:pt x="219789" y="1678920"/>
                  <a:pt x="229044" y="1667170"/>
                </a:cubicBezTo>
                <a:lnTo>
                  <a:pt x="208476" y="1656083"/>
                </a:lnTo>
                <a:lnTo>
                  <a:pt x="208846" y="1655022"/>
                </a:lnTo>
                <a:cubicBezTo>
                  <a:pt x="214327" y="1648015"/>
                  <a:pt x="219792" y="1640819"/>
                  <a:pt x="229047" y="1629070"/>
                </a:cubicBezTo>
                <a:cubicBezTo>
                  <a:pt x="180781" y="1613778"/>
                  <a:pt x="172846" y="1572989"/>
                  <a:pt x="159736" y="1534205"/>
                </a:cubicBezTo>
                <a:cubicBezTo>
                  <a:pt x="151637" y="1510461"/>
                  <a:pt x="127195" y="1506763"/>
                  <a:pt x="104772" y="1504222"/>
                </a:cubicBezTo>
                <a:cubicBezTo>
                  <a:pt x="84583" y="1502049"/>
                  <a:pt x="69687" y="1496571"/>
                  <a:pt x="59785" y="1486596"/>
                </a:cubicBezTo>
                <a:lnTo>
                  <a:pt x="46076" y="1445904"/>
                </a:lnTo>
                <a:lnTo>
                  <a:pt x="49933" y="1346275"/>
                </a:lnTo>
                <a:cubicBezTo>
                  <a:pt x="52144" y="1318144"/>
                  <a:pt x="61428" y="1292044"/>
                  <a:pt x="81787" y="1269904"/>
                </a:cubicBezTo>
                <a:cubicBezTo>
                  <a:pt x="91709" y="1259147"/>
                  <a:pt x="95949" y="1252686"/>
                  <a:pt x="95293" y="1246289"/>
                </a:cubicBezTo>
                <a:lnTo>
                  <a:pt x="83731" y="1229371"/>
                </a:lnTo>
                <a:lnTo>
                  <a:pt x="92510" y="1218362"/>
                </a:lnTo>
                <a:cubicBezTo>
                  <a:pt x="99164" y="1207084"/>
                  <a:pt x="93919" y="1200711"/>
                  <a:pt x="79423" y="1184961"/>
                </a:cubicBezTo>
                <a:cubicBezTo>
                  <a:pt x="56902" y="1160429"/>
                  <a:pt x="35815" y="1134810"/>
                  <a:pt x="15967" y="1108119"/>
                </a:cubicBezTo>
                <a:cubicBezTo>
                  <a:pt x="9652" y="1099704"/>
                  <a:pt x="8661" y="1086787"/>
                  <a:pt x="6502" y="1075696"/>
                </a:cubicBezTo>
                <a:cubicBezTo>
                  <a:pt x="4591" y="1066307"/>
                  <a:pt x="2241" y="1056813"/>
                  <a:pt x="440" y="1047317"/>
                </a:cubicBezTo>
                <a:lnTo>
                  <a:pt x="0" y="1042798"/>
                </a:lnTo>
                <a:lnTo>
                  <a:pt x="2107" y="1029908"/>
                </a:lnTo>
                <a:cubicBezTo>
                  <a:pt x="4513" y="1020912"/>
                  <a:pt x="7622" y="1012019"/>
                  <a:pt x="10757" y="1003412"/>
                </a:cubicBezTo>
                <a:cubicBezTo>
                  <a:pt x="28362" y="955316"/>
                  <a:pt x="51626" y="910530"/>
                  <a:pt x="87603" y="872999"/>
                </a:cubicBezTo>
                <a:cubicBezTo>
                  <a:pt x="92327" y="868169"/>
                  <a:pt x="93427" y="859268"/>
                  <a:pt x="94476" y="851902"/>
                </a:cubicBezTo>
                <a:cubicBezTo>
                  <a:pt x="96247" y="839880"/>
                  <a:pt x="97792" y="827496"/>
                  <a:pt x="97081" y="815508"/>
                </a:cubicBezTo>
                <a:cubicBezTo>
                  <a:pt x="93672" y="757283"/>
                  <a:pt x="116071" y="709324"/>
                  <a:pt x="155135" y="667876"/>
                </a:cubicBezTo>
                <a:cubicBezTo>
                  <a:pt x="166290" y="655953"/>
                  <a:pt x="166855" y="647484"/>
                  <a:pt x="151740" y="637004"/>
                </a:cubicBezTo>
                <a:lnTo>
                  <a:pt x="150466" y="635585"/>
                </a:lnTo>
                <a:lnTo>
                  <a:pt x="155138" y="629776"/>
                </a:lnTo>
                <a:cubicBezTo>
                  <a:pt x="166293" y="617853"/>
                  <a:pt x="166858" y="609384"/>
                  <a:pt x="151743" y="598904"/>
                </a:cubicBezTo>
                <a:cubicBezTo>
                  <a:pt x="147353" y="595863"/>
                  <a:pt x="144351" y="592323"/>
                  <a:pt x="142353" y="588444"/>
                </a:cubicBezTo>
                <a:lnTo>
                  <a:pt x="141284" y="584483"/>
                </a:lnTo>
                <a:lnTo>
                  <a:pt x="147587" y="530830"/>
                </a:lnTo>
                <a:cubicBezTo>
                  <a:pt x="149011" y="517119"/>
                  <a:pt x="150074" y="503630"/>
                  <a:pt x="152085" y="490054"/>
                </a:cubicBezTo>
                <a:cubicBezTo>
                  <a:pt x="153654" y="479485"/>
                  <a:pt x="154429" y="469252"/>
                  <a:pt x="154178" y="459366"/>
                </a:cubicBezTo>
                <a:lnTo>
                  <a:pt x="152424" y="447030"/>
                </a:lnTo>
                <a:lnTo>
                  <a:pt x="154181" y="421266"/>
                </a:lnTo>
                <a:cubicBezTo>
                  <a:pt x="153426" y="391609"/>
                  <a:pt x="143433" y="365083"/>
                  <a:pt x="117940" y="342017"/>
                </a:cubicBezTo>
                <a:cubicBezTo>
                  <a:pt x="91884" y="318573"/>
                  <a:pt x="81864" y="286394"/>
                  <a:pt x="85885" y="250827"/>
                </a:cubicBezTo>
                <a:cubicBezTo>
                  <a:pt x="86433" y="246376"/>
                  <a:pt x="89725" y="240529"/>
                  <a:pt x="87930" y="237631"/>
                </a:cubicBezTo>
                <a:lnTo>
                  <a:pt x="81480" y="220154"/>
                </a:lnTo>
                <a:lnTo>
                  <a:pt x="82562" y="212304"/>
                </a:lnTo>
                <a:cubicBezTo>
                  <a:pt x="88036" y="191597"/>
                  <a:pt x="96633" y="171060"/>
                  <a:pt x="95941" y="149888"/>
                </a:cubicBezTo>
                <a:cubicBezTo>
                  <a:pt x="95379" y="131193"/>
                  <a:pt x="107687" y="110938"/>
                  <a:pt x="117352" y="93220"/>
                </a:cubicBezTo>
                <a:cubicBezTo>
                  <a:pt x="127305" y="74949"/>
                  <a:pt x="137063" y="58095"/>
                  <a:pt x="137239" y="37948"/>
                </a:cubicBezTo>
                <a:lnTo>
                  <a:pt x="134247" y="18904"/>
                </a:lnTo>
                <a:lnTo>
                  <a:pt x="137219" y="1"/>
                </a:lnTo>
                <a:close/>
              </a:path>
            </a:pathLst>
          </a:custGeom>
        </p:spPr>
        <p:txBody>
          <a:bodyPr wrap="square">
            <a:noAutofit/>
          </a:bodyPr>
          <a:lstStyle/>
          <a:p>
            <a:r>
              <a:rPr lang="en-US"/>
              <a:t>Click icon to add picture</a:t>
            </a:r>
            <a:endParaRPr lang="en-US" dirty="0"/>
          </a:p>
        </p:txBody>
      </p:sp>
      <p:sp>
        <p:nvSpPr>
          <p:cNvPr id="4" name="Footer Placeholder 3">
            <a:extLst>
              <a:ext uri="{FF2B5EF4-FFF2-40B4-BE49-F238E27FC236}">
                <a16:creationId xmlns:a16="http://schemas.microsoft.com/office/drawing/2014/main" id="{C86DBE7C-0F85-4AA2-9D35-3E5EDE28AECB}"/>
              </a:ext>
            </a:extLst>
          </p:cNvPr>
          <p:cNvSpPr>
            <a:spLocks noGrp="1"/>
          </p:cNvSpPr>
          <p:nvPr>
            <p:ph type="ftr" sz="quarter" idx="11"/>
          </p:nvPr>
        </p:nvSpPr>
        <p:spPr/>
        <p:txBody>
          <a:bodyPr/>
          <a:lstStyle/>
          <a:p>
            <a:r>
              <a:rPr lang="en-US"/>
              <a:t>Sample Footer Text</a:t>
            </a:r>
            <a:endParaRPr lang="en-US" dirty="0"/>
          </a:p>
        </p:txBody>
      </p:sp>
    </p:spTree>
    <p:extLst>
      <p:ext uri="{BB962C8B-B14F-4D97-AF65-F5344CB8AC3E}">
        <p14:creationId xmlns:p14="http://schemas.microsoft.com/office/powerpoint/2010/main" val="235685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B3EC092-24BA-4508-A20C-DB43A8D77998}"/>
              </a:ext>
            </a:extLst>
          </p:cNvPr>
          <p:cNvSpPr>
            <a:spLocks noGrp="1"/>
          </p:cNvSpPr>
          <p:nvPr>
            <p:ph type="pic" sz="quarter" idx="13"/>
          </p:nvPr>
        </p:nvSpPr>
        <p:spPr>
          <a:xfrm>
            <a:off x="5334000" y="762000"/>
            <a:ext cx="6095524" cy="4637931"/>
          </a:xfrm>
          <a:custGeom>
            <a:avLst/>
            <a:gdLst>
              <a:gd name="connsiteX0" fmla="*/ 0 w 6095524"/>
              <a:gd name="connsiteY0" fmla="*/ 0 h 4637931"/>
              <a:gd name="connsiteX1" fmla="*/ 6095524 w 6095524"/>
              <a:gd name="connsiteY1" fmla="*/ 0 h 4637931"/>
              <a:gd name="connsiteX2" fmla="*/ 6095524 w 6095524"/>
              <a:gd name="connsiteY2" fmla="*/ 3296937 h 4637931"/>
              <a:gd name="connsiteX3" fmla="*/ 6095524 w 6095524"/>
              <a:gd name="connsiteY3" fmla="*/ 3318709 h 4637931"/>
              <a:gd name="connsiteX4" fmla="*/ 6081792 w 6095524"/>
              <a:gd name="connsiteY4" fmla="*/ 3327160 h 4637931"/>
              <a:gd name="connsiteX5" fmla="*/ 6039258 w 6095524"/>
              <a:gd name="connsiteY5" fmla="*/ 3351739 h 4637931"/>
              <a:gd name="connsiteX6" fmla="*/ 6017942 w 6095524"/>
              <a:gd name="connsiteY6" fmla="*/ 3385057 h 4637931"/>
              <a:gd name="connsiteX7" fmla="*/ 5968302 w 6095524"/>
              <a:gd name="connsiteY7" fmla="*/ 3444491 h 4637931"/>
              <a:gd name="connsiteX8" fmla="*/ 5947467 w 6095524"/>
              <a:gd name="connsiteY8" fmla="*/ 3467150 h 4637931"/>
              <a:gd name="connsiteX9" fmla="*/ 5935657 w 6095524"/>
              <a:gd name="connsiteY9" fmla="*/ 3475600 h 4637931"/>
              <a:gd name="connsiteX10" fmla="*/ 5908676 w 6095524"/>
              <a:gd name="connsiteY10" fmla="*/ 3503444 h 4637931"/>
              <a:gd name="connsiteX11" fmla="*/ 5895618 w 6095524"/>
              <a:gd name="connsiteY11" fmla="*/ 3519670 h 4637931"/>
              <a:gd name="connsiteX12" fmla="*/ 5853084 w 6095524"/>
              <a:gd name="connsiteY12" fmla="*/ 3574399 h 4637931"/>
              <a:gd name="connsiteX13" fmla="*/ 5837528 w 6095524"/>
              <a:gd name="connsiteY13" fmla="*/ 3589282 h 4637931"/>
              <a:gd name="connsiteX14" fmla="*/ 5811221 w 6095524"/>
              <a:gd name="connsiteY14" fmla="*/ 3609348 h 4637931"/>
              <a:gd name="connsiteX15" fmla="*/ 5795763 w 6095524"/>
              <a:gd name="connsiteY15" fmla="*/ 3617510 h 4637931"/>
              <a:gd name="connsiteX16" fmla="*/ 5768494 w 6095524"/>
              <a:gd name="connsiteY16" fmla="*/ 3646410 h 4637931"/>
              <a:gd name="connsiteX17" fmla="*/ 5725000 w 6095524"/>
              <a:gd name="connsiteY17" fmla="*/ 3715925 h 4637931"/>
              <a:gd name="connsiteX18" fmla="*/ 5676896 w 6095524"/>
              <a:gd name="connsiteY18" fmla="*/ 3752795 h 4637931"/>
              <a:gd name="connsiteX19" fmla="*/ 5660477 w 6095524"/>
              <a:gd name="connsiteY19" fmla="*/ 3778527 h 4637931"/>
              <a:gd name="connsiteX20" fmla="*/ 5629944 w 6095524"/>
              <a:gd name="connsiteY20" fmla="*/ 3809060 h 4637931"/>
              <a:gd name="connsiteX21" fmla="*/ 5590194 w 6095524"/>
              <a:gd name="connsiteY21" fmla="*/ 3830856 h 4637931"/>
              <a:gd name="connsiteX22" fmla="*/ 5551404 w 6095524"/>
              <a:gd name="connsiteY22" fmla="*/ 3847658 h 4637931"/>
              <a:gd name="connsiteX23" fmla="*/ 5527016 w 6095524"/>
              <a:gd name="connsiteY23" fmla="*/ 3859372 h 4637931"/>
              <a:gd name="connsiteX24" fmla="*/ 5483904 w 6095524"/>
              <a:gd name="connsiteY24" fmla="*/ 3870126 h 4637931"/>
              <a:gd name="connsiteX25" fmla="*/ 5447996 w 6095524"/>
              <a:gd name="connsiteY25" fmla="*/ 3873966 h 4637931"/>
              <a:gd name="connsiteX26" fmla="*/ 5406230 w 6095524"/>
              <a:gd name="connsiteY26" fmla="*/ 3878959 h 4637931"/>
              <a:gd name="connsiteX27" fmla="*/ 5350732 w 6095524"/>
              <a:gd name="connsiteY27" fmla="*/ 3896433 h 4637931"/>
              <a:gd name="connsiteX28" fmla="*/ 5294564 w 6095524"/>
              <a:gd name="connsiteY28" fmla="*/ 3935608 h 4637931"/>
              <a:gd name="connsiteX29" fmla="*/ 5274688 w 6095524"/>
              <a:gd name="connsiteY29" fmla="*/ 3940216 h 4637931"/>
              <a:gd name="connsiteX30" fmla="*/ 5214200 w 6095524"/>
              <a:gd name="connsiteY30" fmla="*/ 3928215 h 4637931"/>
              <a:gd name="connsiteX31" fmla="*/ 5125577 w 6095524"/>
              <a:gd name="connsiteY31" fmla="*/ 3915925 h 4637931"/>
              <a:gd name="connsiteX32" fmla="*/ 5103206 w 6095524"/>
              <a:gd name="connsiteY32" fmla="*/ 3928119 h 4637931"/>
              <a:gd name="connsiteX33" fmla="*/ 5067104 w 6095524"/>
              <a:gd name="connsiteY33" fmla="*/ 3951354 h 4637931"/>
              <a:gd name="connsiteX34" fmla="*/ 5047036 w 6095524"/>
              <a:gd name="connsiteY34" fmla="*/ 3993313 h 4637931"/>
              <a:gd name="connsiteX35" fmla="*/ 5033978 w 6095524"/>
              <a:gd name="connsiteY35" fmla="*/ 4040649 h 4637931"/>
              <a:gd name="connsiteX36" fmla="*/ 5020921 w 6095524"/>
              <a:gd name="connsiteY36" fmla="*/ 4060427 h 4637931"/>
              <a:gd name="connsiteX37" fmla="*/ 5006038 w 6095524"/>
              <a:gd name="connsiteY37" fmla="*/ 4073485 h 4637931"/>
              <a:gd name="connsiteX38" fmla="*/ 4985588 w 6095524"/>
              <a:gd name="connsiteY38" fmla="*/ 4094993 h 4637931"/>
              <a:gd name="connsiteX39" fmla="*/ 4968112 w 6095524"/>
              <a:gd name="connsiteY39" fmla="*/ 4142136 h 4637931"/>
              <a:gd name="connsiteX40" fmla="*/ 4949196 w 6095524"/>
              <a:gd name="connsiteY40" fmla="*/ 4158843 h 4637931"/>
              <a:gd name="connsiteX41" fmla="*/ 4933738 w 6095524"/>
              <a:gd name="connsiteY41" fmla="*/ 4165373 h 4637931"/>
              <a:gd name="connsiteX42" fmla="*/ 4869600 w 6095524"/>
              <a:gd name="connsiteY42" fmla="*/ 4191776 h 4637931"/>
              <a:gd name="connsiteX43" fmla="*/ 4861536 w 6095524"/>
              <a:gd name="connsiteY43" fmla="*/ 4192544 h 4637931"/>
              <a:gd name="connsiteX44" fmla="*/ 4768977 w 6095524"/>
              <a:gd name="connsiteY44" fmla="*/ 4215492 h 4637931"/>
              <a:gd name="connsiteX45" fmla="*/ 4743532 w 6095524"/>
              <a:gd name="connsiteY45" fmla="*/ 4220965 h 4637931"/>
              <a:gd name="connsiteX46" fmla="*/ 4677378 w 6095524"/>
              <a:gd name="connsiteY46" fmla="*/ 4237383 h 4637931"/>
              <a:gd name="connsiteX47" fmla="*/ 4642908 w 6095524"/>
              <a:gd name="connsiteY47" fmla="*/ 4280398 h 4637931"/>
              <a:gd name="connsiteX48" fmla="*/ 4619192 w 6095524"/>
              <a:gd name="connsiteY48" fmla="*/ 4306419 h 4637931"/>
              <a:gd name="connsiteX49" fmla="*/ 4588468 w 6095524"/>
              <a:gd name="connsiteY49" fmla="*/ 4323222 h 4637931"/>
              <a:gd name="connsiteX50" fmla="*/ 4570898 w 6095524"/>
              <a:gd name="connsiteY50" fmla="*/ 4329462 h 4637931"/>
              <a:gd name="connsiteX51" fmla="*/ 4523946 w 6095524"/>
              <a:gd name="connsiteY51" fmla="*/ 4326294 h 4637931"/>
              <a:gd name="connsiteX52" fmla="*/ 4502535 w 6095524"/>
              <a:gd name="connsiteY52" fmla="*/ 4314196 h 4637931"/>
              <a:gd name="connsiteX53" fmla="*/ 4483140 w 6095524"/>
              <a:gd name="connsiteY53" fmla="*/ 4310739 h 4637931"/>
              <a:gd name="connsiteX54" fmla="*/ 4430812 w 6095524"/>
              <a:gd name="connsiteY54" fmla="*/ 4347609 h 4637931"/>
              <a:gd name="connsiteX55" fmla="*/ 4425050 w 6095524"/>
              <a:gd name="connsiteY55" fmla="*/ 4358555 h 4637931"/>
              <a:gd name="connsiteX56" fmla="*/ 4404984 w 6095524"/>
              <a:gd name="connsiteY56" fmla="*/ 4412419 h 4637931"/>
              <a:gd name="connsiteX57" fmla="*/ 4391157 w 6095524"/>
              <a:gd name="connsiteY57" fmla="*/ 4428070 h 4637931"/>
              <a:gd name="connsiteX58" fmla="*/ 4385396 w 6095524"/>
              <a:gd name="connsiteY58" fmla="*/ 4431718 h 4637931"/>
              <a:gd name="connsiteX59" fmla="*/ 4344206 w 6095524"/>
              <a:gd name="connsiteY59" fmla="*/ 4455530 h 4637931"/>
              <a:gd name="connsiteX60" fmla="*/ 4305128 w 6095524"/>
              <a:gd name="connsiteY60" fmla="*/ 4469356 h 4637931"/>
              <a:gd name="connsiteX61" fmla="*/ 4247710 w 6095524"/>
              <a:gd name="connsiteY61" fmla="*/ 4484814 h 4637931"/>
              <a:gd name="connsiteX62" fmla="*/ 4222170 w 6095524"/>
              <a:gd name="connsiteY62" fmla="*/ 4500849 h 4637931"/>
              <a:gd name="connsiteX63" fmla="*/ 4175604 w 6095524"/>
              <a:gd name="connsiteY63" fmla="*/ 4517172 h 4637931"/>
              <a:gd name="connsiteX64" fmla="*/ 4156304 w 6095524"/>
              <a:gd name="connsiteY64" fmla="*/ 4521493 h 4637931"/>
              <a:gd name="connsiteX65" fmla="*/ 4139598 w 6095524"/>
              <a:gd name="connsiteY65" fmla="*/ 4529174 h 4637931"/>
              <a:gd name="connsiteX66" fmla="*/ 4121738 w 6095524"/>
              <a:gd name="connsiteY66" fmla="*/ 4541175 h 4637931"/>
              <a:gd name="connsiteX67" fmla="*/ 4074978 w 6095524"/>
              <a:gd name="connsiteY67" fmla="*/ 4570268 h 4637931"/>
              <a:gd name="connsiteX68" fmla="*/ 4004696 w 6095524"/>
              <a:gd name="connsiteY68" fmla="*/ 4565180 h 4637931"/>
              <a:gd name="connsiteX69" fmla="*/ 3964370 w 6095524"/>
              <a:gd name="connsiteY69" fmla="*/ 4565564 h 4637931"/>
              <a:gd name="connsiteX70" fmla="*/ 3927116 w 6095524"/>
              <a:gd name="connsiteY70" fmla="*/ 4560763 h 4637931"/>
              <a:gd name="connsiteX71" fmla="*/ 3915018 w 6095524"/>
              <a:gd name="connsiteY71" fmla="*/ 4549433 h 4637931"/>
              <a:gd name="connsiteX72" fmla="*/ 3864225 w 6095524"/>
              <a:gd name="connsiteY72" fmla="*/ 4579870 h 4637931"/>
              <a:gd name="connsiteX73" fmla="*/ 3846655 w 6095524"/>
              <a:gd name="connsiteY73" fmla="*/ 4606082 h 4637931"/>
              <a:gd name="connsiteX74" fmla="*/ 3812665 w 6095524"/>
              <a:gd name="connsiteY74" fmla="*/ 4633350 h 4637931"/>
              <a:gd name="connsiteX75" fmla="*/ 3745743 w 6095524"/>
              <a:gd name="connsiteY75" fmla="*/ 4624612 h 4637931"/>
              <a:gd name="connsiteX76" fmla="*/ 3708873 w 6095524"/>
              <a:gd name="connsiteY76" fmla="*/ 4605122 h 4637931"/>
              <a:gd name="connsiteX77" fmla="*/ 3685254 w 6095524"/>
              <a:gd name="connsiteY77" fmla="*/ 4604161 h 4637931"/>
              <a:gd name="connsiteX78" fmla="*/ 3643775 w 6095524"/>
              <a:gd name="connsiteY78" fmla="*/ 4632486 h 4637931"/>
              <a:gd name="connsiteX79" fmla="*/ 3627068 w 6095524"/>
              <a:gd name="connsiteY79" fmla="*/ 4635750 h 4637931"/>
              <a:gd name="connsiteX80" fmla="*/ 3598168 w 6095524"/>
              <a:gd name="connsiteY80" fmla="*/ 4637575 h 4637931"/>
              <a:gd name="connsiteX81" fmla="*/ 3571860 w 6095524"/>
              <a:gd name="connsiteY81" fmla="*/ 4628550 h 4637931"/>
              <a:gd name="connsiteX82" fmla="*/ 3509930 w 6095524"/>
              <a:gd name="connsiteY82" fmla="*/ 4583999 h 4637931"/>
              <a:gd name="connsiteX83" fmla="*/ 3499656 w 6095524"/>
              <a:gd name="connsiteY83" fmla="*/ 4579582 h 4637931"/>
              <a:gd name="connsiteX84" fmla="*/ 3481509 w 6095524"/>
              <a:gd name="connsiteY84" fmla="*/ 4576605 h 4637931"/>
              <a:gd name="connsiteX85" fmla="*/ 3410074 w 6095524"/>
              <a:gd name="connsiteY85" fmla="*/ 4540696 h 4637931"/>
              <a:gd name="connsiteX86" fmla="*/ 3394423 w 6095524"/>
              <a:gd name="connsiteY86" fmla="*/ 4540984 h 4637931"/>
              <a:gd name="connsiteX87" fmla="*/ 3368691 w 6095524"/>
              <a:gd name="connsiteY87" fmla="*/ 4544056 h 4637931"/>
              <a:gd name="connsiteX88" fmla="*/ 3340943 w 6095524"/>
              <a:gd name="connsiteY88" fmla="*/ 4538199 h 4637931"/>
              <a:gd name="connsiteX89" fmla="*/ 3320683 w 6095524"/>
              <a:gd name="connsiteY89" fmla="*/ 4534071 h 4637931"/>
              <a:gd name="connsiteX90" fmla="*/ 3263939 w 6095524"/>
              <a:gd name="connsiteY90" fmla="*/ 4546168 h 4637931"/>
              <a:gd name="connsiteX91" fmla="*/ 3216700 w 6095524"/>
              <a:gd name="connsiteY91" fmla="*/ 4558074 h 4637931"/>
              <a:gd name="connsiteX92" fmla="*/ 3210171 w 6095524"/>
              <a:gd name="connsiteY92" fmla="*/ 4556442 h 4637931"/>
              <a:gd name="connsiteX93" fmla="*/ 3147376 w 6095524"/>
              <a:gd name="connsiteY93" fmla="*/ 4546648 h 4637931"/>
              <a:gd name="connsiteX94" fmla="*/ 3119916 w 6095524"/>
              <a:gd name="connsiteY94" fmla="*/ 4533303 h 4637931"/>
              <a:gd name="connsiteX95" fmla="*/ 3082183 w 6095524"/>
              <a:gd name="connsiteY95" fmla="*/ 4521493 h 4637931"/>
              <a:gd name="connsiteX96" fmla="*/ 3040223 w 6095524"/>
              <a:gd name="connsiteY96" fmla="*/ 4507378 h 4637931"/>
              <a:gd name="connsiteX97" fmla="*/ 3009403 w 6095524"/>
              <a:gd name="connsiteY97" fmla="*/ 4500561 h 4637931"/>
              <a:gd name="connsiteX98" fmla="*/ 2963988 w 6095524"/>
              <a:gd name="connsiteY98" fmla="*/ 4505554 h 4637931"/>
              <a:gd name="connsiteX99" fmla="*/ 2954674 w 6095524"/>
              <a:gd name="connsiteY99" fmla="*/ 4509587 h 4637931"/>
              <a:gd name="connsiteX100" fmla="*/ 2865380 w 6095524"/>
              <a:gd name="connsiteY100" fmla="*/ 4539832 h 4637931"/>
              <a:gd name="connsiteX101" fmla="*/ 2805851 w 6095524"/>
              <a:gd name="connsiteY101" fmla="*/ 4540216 h 4637931"/>
              <a:gd name="connsiteX102" fmla="*/ 2786071 w 6095524"/>
              <a:gd name="connsiteY102" fmla="*/ 4535703 h 4637931"/>
              <a:gd name="connsiteX103" fmla="*/ 2749969 w 6095524"/>
              <a:gd name="connsiteY103" fmla="*/ 4515636 h 4637931"/>
              <a:gd name="connsiteX104" fmla="*/ 2734031 w 6095524"/>
              <a:gd name="connsiteY104" fmla="*/ 4512755 h 4637931"/>
              <a:gd name="connsiteX105" fmla="*/ 2705803 w 6095524"/>
              <a:gd name="connsiteY105" fmla="*/ 4510835 h 4637931"/>
              <a:gd name="connsiteX106" fmla="*/ 2644545 w 6095524"/>
              <a:gd name="connsiteY106" fmla="*/ 4512755 h 4637931"/>
              <a:gd name="connsiteX107" fmla="*/ 2564661 w 6095524"/>
              <a:gd name="connsiteY107" fmla="*/ 4504594 h 4637931"/>
              <a:gd name="connsiteX108" fmla="*/ 2532976 w 6095524"/>
              <a:gd name="connsiteY108" fmla="*/ 4507090 h 4637931"/>
              <a:gd name="connsiteX109" fmla="*/ 2498795 w 6095524"/>
              <a:gd name="connsiteY109" fmla="*/ 4511411 h 4637931"/>
              <a:gd name="connsiteX110" fmla="*/ 2488808 w 6095524"/>
              <a:gd name="connsiteY110" fmla="*/ 4511219 h 4637931"/>
              <a:gd name="connsiteX111" fmla="*/ 2436289 w 6095524"/>
              <a:gd name="connsiteY111" fmla="*/ 4501042 h 4637931"/>
              <a:gd name="connsiteX112" fmla="*/ 2424286 w 6095524"/>
              <a:gd name="connsiteY112" fmla="*/ 4494224 h 4637931"/>
              <a:gd name="connsiteX113" fmla="*/ 2392985 w 6095524"/>
              <a:gd name="connsiteY113" fmla="*/ 4497008 h 4637931"/>
              <a:gd name="connsiteX114" fmla="*/ 2365142 w 6095524"/>
              <a:gd name="connsiteY114" fmla="*/ 4508146 h 4637931"/>
              <a:gd name="connsiteX115" fmla="*/ 2205468 w 6095524"/>
              <a:gd name="connsiteY115" fmla="*/ 4532151 h 4637931"/>
              <a:gd name="connsiteX116" fmla="*/ 2109453 w 6095524"/>
              <a:gd name="connsiteY116" fmla="*/ 4532535 h 4637931"/>
              <a:gd name="connsiteX117" fmla="*/ 2042242 w 6095524"/>
              <a:gd name="connsiteY117" fmla="*/ 4543096 h 4637931"/>
              <a:gd name="connsiteX118" fmla="*/ 2031105 w 6095524"/>
              <a:gd name="connsiteY118" fmla="*/ 4554234 h 4637931"/>
              <a:gd name="connsiteX119" fmla="*/ 1990106 w 6095524"/>
              <a:gd name="connsiteY119" fmla="*/ 4566044 h 4637931"/>
              <a:gd name="connsiteX120" fmla="*/ 1951123 w 6095524"/>
              <a:gd name="connsiteY120" fmla="*/ 4541655 h 4637931"/>
              <a:gd name="connsiteX121" fmla="*/ 1902252 w 6095524"/>
              <a:gd name="connsiteY121" fmla="*/ 4504785 h 4637931"/>
              <a:gd name="connsiteX122" fmla="*/ 1875656 w 6095524"/>
              <a:gd name="connsiteY122" fmla="*/ 4504498 h 4637931"/>
              <a:gd name="connsiteX123" fmla="*/ 1820831 w 6095524"/>
              <a:gd name="connsiteY123" fmla="*/ 4497297 h 4637931"/>
              <a:gd name="connsiteX124" fmla="*/ 1782809 w 6095524"/>
              <a:gd name="connsiteY124" fmla="*/ 4485007 h 4637931"/>
              <a:gd name="connsiteX125" fmla="*/ 1729521 w 6095524"/>
              <a:gd name="connsiteY125" fmla="*/ 4470413 h 4637931"/>
              <a:gd name="connsiteX126" fmla="*/ 1709646 w 6095524"/>
              <a:gd name="connsiteY126" fmla="*/ 4462731 h 4637931"/>
              <a:gd name="connsiteX127" fmla="*/ 1662118 w 6095524"/>
              <a:gd name="connsiteY127" fmla="*/ 4451305 h 4637931"/>
              <a:gd name="connsiteX128" fmla="*/ 1622751 w 6095524"/>
              <a:gd name="connsiteY128" fmla="*/ 4443817 h 4637931"/>
              <a:gd name="connsiteX129" fmla="*/ 1590971 w 6095524"/>
              <a:gd name="connsiteY129" fmla="*/ 4420389 h 4637931"/>
              <a:gd name="connsiteX130" fmla="*/ 1580793 w 6095524"/>
              <a:gd name="connsiteY130" fmla="*/ 4408290 h 4637931"/>
              <a:gd name="connsiteX131" fmla="*/ 1572344 w 6095524"/>
              <a:gd name="connsiteY131" fmla="*/ 4400513 h 4637931"/>
              <a:gd name="connsiteX132" fmla="*/ 1534898 w 6095524"/>
              <a:gd name="connsiteY132" fmla="*/ 4354906 h 4637931"/>
              <a:gd name="connsiteX133" fmla="*/ 1530674 w 6095524"/>
              <a:gd name="connsiteY133" fmla="*/ 4351065 h 4637931"/>
              <a:gd name="connsiteX134" fmla="*/ 1479978 w 6095524"/>
              <a:gd name="connsiteY134" fmla="*/ 4330038 h 4637931"/>
              <a:gd name="connsiteX135" fmla="*/ 1462118 w 6095524"/>
              <a:gd name="connsiteY135" fmla="*/ 4318613 h 4637931"/>
              <a:gd name="connsiteX136" fmla="*/ 1425441 w 6095524"/>
              <a:gd name="connsiteY136" fmla="*/ 4290096 h 4637931"/>
              <a:gd name="connsiteX137" fmla="*/ 1410942 w 6095524"/>
              <a:gd name="connsiteY137" fmla="*/ 4289136 h 4637931"/>
              <a:gd name="connsiteX138" fmla="*/ 1357558 w 6095524"/>
              <a:gd name="connsiteY138" fmla="*/ 4306226 h 4637931"/>
              <a:gd name="connsiteX139" fmla="*/ 1330481 w 6095524"/>
              <a:gd name="connsiteY139" fmla="*/ 4325526 h 4637931"/>
              <a:gd name="connsiteX140" fmla="*/ 1321072 w 6095524"/>
              <a:gd name="connsiteY140" fmla="*/ 4333207 h 4637931"/>
              <a:gd name="connsiteX141" fmla="*/ 1254630 w 6095524"/>
              <a:gd name="connsiteY141" fmla="*/ 4324949 h 4637931"/>
              <a:gd name="connsiteX142" fmla="*/ 1236099 w 6095524"/>
              <a:gd name="connsiteY142" fmla="*/ 4323125 h 4637931"/>
              <a:gd name="connsiteX143" fmla="*/ 1172536 w 6095524"/>
              <a:gd name="connsiteY143" fmla="*/ 4313907 h 4637931"/>
              <a:gd name="connsiteX144" fmla="*/ 1159383 w 6095524"/>
              <a:gd name="connsiteY144" fmla="*/ 4316116 h 4637931"/>
              <a:gd name="connsiteX145" fmla="*/ 1073737 w 6095524"/>
              <a:gd name="connsiteY145" fmla="*/ 4317940 h 4637931"/>
              <a:gd name="connsiteX146" fmla="*/ 1067784 w 6095524"/>
              <a:gd name="connsiteY146" fmla="*/ 4312659 h 4637931"/>
              <a:gd name="connsiteX147" fmla="*/ 1037059 w 6095524"/>
              <a:gd name="connsiteY147" fmla="*/ 4297009 h 4637931"/>
              <a:gd name="connsiteX148" fmla="*/ 996061 w 6095524"/>
              <a:gd name="connsiteY148" fmla="*/ 4292977 h 4637931"/>
              <a:gd name="connsiteX149" fmla="*/ 988571 w 6095524"/>
              <a:gd name="connsiteY149" fmla="*/ 4294417 h 4637931"/>
              <a:gd name="connsiteX150" fmla="*/ 960919 w 6095524"/>
              <a:gd name="connsiteY150" fmla="*/ 4304114 h 4637931"/>
              <a:gd name="connsiteX151" fmla="*/ 898797 w 6095524"/>
              <a:gd name="connsiteY151" fmla="*/ 4313139 h 4637931"/>
              <a:gd name="connsiteX152" fmla="*/ 886700 w 6095524"/>
              <a:gd name="connsiteY152" fmla="*/ 4316404 h 4637931"/>
              <a:gd name="connsiteX153" fmla="*/ 864904 w 6095524"/>
              <a:gd name="connsiteY153" fmla="*/ 4321493 h 4637931"/>
              <a:gd name="connsiteX154" fmla="*/ 805854 w 6095524"/>
              <a:gd name="connsiteY154" fmla="*/ 4324854 h 4637931"/>
              <a:gd name="connsiteX155" fmla="*/ 777242 w 6095524"/>
              <a:gd name="connsiteY155" fmla="*/ 4319861 h 4637931"/>
              <a:gd name="connsiteX156" fmla="*/ 764472 w 6095524"/>
              <a:gd name="connsiteY156" fmla="*/ 4320149 h 4637931"/>
              <a:gd name="connsiteX157" fmla="*/ 721842 w 6095524"/>
              <a:gd name="connsiteY157" fmla="*/ 4332919 h 4637931"/>
              <a:gd name="connsiteX158" fmla="*/ 617280 w 6095524"/>
              <a:gd name="connsiteY158" fmla="*/ 4324758 h 4637931"/>
              <a:gd name="connsiteX159" fmla="*/ 584251 w 6095524"/>
              <a:gd name="connsiteY159" fmla="*/ 4317845 h 4637931"/>
              <a:gd name="connsiteX160" fmla="*/ 566681 w 6095524"/>
              <a:gd name="connsiteY160" fmla="*/ 4316884 h 4637931"/>
              <a:gd name="connsiteX161" fmla="*/ 542101 w 6095524"/>
              <a:gd name="connsiteY161" fmla="*/ 4326581 h 4637931"/>
              <a:gd name="connsiteX162" fmla="*/ 497262 w 6095524"/>
              <a:gd name="connsiteY162" fmla="*/ 4328406 h 4637931"/>
              <a:gd name="connsiteX163" fmla="*/ 433988 w 6095524"/>
              <a:gd name="connsiteY163" fmla="*/ 4326965 h 4637931"/>
              <a:gd name="connsiteX164" fmla="*/ 382619 w 6095524"/>
              <a:gd name="connsiteY164" fmla="*/ 4341271 h 4637931"/>
              <a:gd name="connsiteX165" fmla="*/ 364761 w 6095524"/>
              <a:gd name="connsiteY165" fmla="*/ 4359419 h 4637931"/>
              <a:gd name="connsiteX166" fmla="*/ 326355 w 6095524"/>
              <a:gd name="connsiteY166" fmla="*/ 4363067 h 4637931"/>
              <a:gd name="connsiteX167" fmla="*/ 278539 w 6095524"/>
              <a:gd name="connsiteY167" fmla="*/ 4336855 h 4637931"/>
              <a:gd name="connsiteX168" fmla="*/ 273066 w 6095524"/>
              <a:gd name="connsiteY168" fmla="*/ 4337719 h 4637931"/>
              <a:gd name="connsiteX169" fmla="*/ 189053 w 6095524"/>
              <a:gd name="connsiteY169" fmla="*/ 4350586 h 4637931"/>
              <a:gd name="connsiteX170" fmla="*/ 137877 w 6095524"/>
              <a:gd name="connsiteY170" fmla="*/ 4361819 h 4637931"/>
              <a:gd name="connsiteX171" fmla="*/ 133077 w 6095524"/>
              <a:gd name="connsiteY171" fmla="*/ 4366524 h 4637931"/>
              <a:gd name="connsiteX172" fmla="*/ 85356 w 6095524"/>
              <a:gd name="connsiteY172" fmla="*/ 4377854 h 4637931"/>
              <a:gd name="connsiteX173" fmla="*/ 45030 w 6095524"/>
              <a:gd name="connsiteY173" fmla="*/ 4367868 h 4637931"/>
              <a:gd name="connsiteX174" fmla="*/ 17282 w 6095524"/>
              <a:gd name="connsiteY174" fmla="*/ 4361723 h 4637931"/>
              <a:gd name="connsiteX175" fmla="*/ 0 w 6095524"/>
              <a:gd name="connsiteY175" fmla="*/ 4360104 h 4637931"/>
              <a:gd name="connsiteX176" fmla="*/ 0 w 6095524"/>
              <a:gd name="connsiteY176" fmla="*/ 4338332 h 463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6095524" h="4637931">
                <a:moveTo>
                  <a:pt x="0" y="0"/>
                </a:moveTo>
                <a:lnTo>
                  <a:pt x="6095524" y="0"/>
                </a:lnTo>
                <a:lnTo>
                  <a:pt x="6095524" y="3296937"/>
                </a:lnTo>
                <a:lnTo>
                  <a:pt x="6095524" y="3318709"/>
                </a:lnTo>
                <a:lnTo>
                  <a:pt x="6081792" y="3327160"/>
                </a:lnTo>
                <a:cubicBezTo>
                  <a:pt x="6067486" y="3335321"/>
                  <a:pt x="6051452" y="3341274"/>
                  <a:pt x="6039258" y="3351739"/>
                </a:cubicBezTo>
                <a:cubicBezTo>
                  <a:pt x="6029656" y="3359997"/>
                  <a:pt x="6023414" y="3373055"/>
                  <a:pt x="6017942" y="3385057"/>
                </a:cubicBezTo>
                <a:cubicBezTo>
                  <a:pt x="6006708" y="3409637"/>
                  <a:pt x="5987600" y="3426920"/>
                  <a:pt x="5968302" y="3444491"/>
                </a:cubicBezTo>
                <a:cubicBezTo>
                  <a:pt x="5960716" y="3451307"/>
                  <a:pt x="5954668" y="3459853"/>
                  <a:pt x="5947467" y="3467150"/>
                </a:cubicBezTo>
                <a:cubicBezTo>
                  <a:pt x="5944106" y="3470510"/>
                  <a:pt x="5940073" y="3474063"/>
                  <a:pt x="5935657" y="3475600"/>
                </a:cubicBezTo>
                <a:cubicBezTo>
                  <a:pt x="5921830" y="3480591"/>
                  <a:pt x="5913958" y="3490193"/>
                  <a:pt x="5908676" y="3503444"/>
                </a:cubicBezTo>
                <a:cubicBezTo>
                  <a:pt x="5906180" y="3509588"/>
                  <a:pt x="5900707" y="3514965"/>
                  <a:pt x="5895618" y="3519670"/>
                </a:cubicBezTo>
                <a:cubicBezTo>
                  <a:pt x="5878239" y="3535513"/>
                  <a:pt x="5859804" y="3549915"/>
                  <a:pt x="5853084" y="3574399"/>
                </a:cubicBezTo>
                <a:cubicBezTo>
                  <a:pt x="5851452" y="3580448"/>
                  <a:pt x="5843770" y="3586305"/>
                  <a:pt x="5837528" y="3589282"/>
                </a:cubicBezTo>
                <a:cubicBezTo>
                  <a:pt x="5827159" y="3594274"/>
                  <a:pt x="5816406" y="3596770"/>
                  <a:pt x="5811221" y="3609348"/>
                </a:cubicBezTo>
                <a:cubicBezTo>
                  <a:pt x="5809494" y="3613573"/>
                  <a:pt x="5801427" y="3616166"/>
                  <a:pt x="5795763" y="3617510"/>
                </a:cubicBezTo>
                <a:cubicBezTo>
                  <a:pt x="5778768" y="3621638"/>
                  <a:pt x="5769550" y="3629031"/>
                  <a:pt x="5768494" y="3646410"/>
                </a:cubicBezTo>
                <a:cubicBezTo>
                  <a:pt x="5766574" y="3677903"/>
                  <a:pt x="5746603" y="3697490"/>
                  <a:pt x="5725000" y="3715925"/>
                </a:cubicBezTo>
                <a:cubicBezTo>
                  <a:pt x="5709636" y="3729079"/>
                  <a:pt x="5691971" y="3739449"/>
                  <a:pt x="5676896" y="3752795"/>
                </a:cubicBezTo>
                <a:cubicBezTo>
                  <a:pt x="5669598" y="3759324"/>
                  <a:pt x="5664318" y="3769213"/>
                  <a:pt x="5660477" y="3778527"/>
                </a:cubicBezTo>
                <a:cubicBezTo>
                  <a:pt x="5654428" y="3793314"/>
                  <a:pt x="5644827" y="3802819"/>
                  <a:pt x="5629944" y="3809060"/>
                </a:cubicBezTo>
                <a:cubicBezTo>
                  <a:pt x="5616118" y="3814821"/>
                  <a:pt x="5603732" y="3824134"/>
                  <a:pt x="5590194" y="3830856"/>
                </a:cubicBezTo>
                <a:cubicBezTo>
                  <a:pt x="5577616" y="3837192"/>
                  <a:pt x="5564270" y="3841993"/>
                  <a:pt x="5551404" y="3847658"/>
                </a:cubicBezTo>
                <a:cubicBezTo>
                  <a:pt x="5543051" y="3851307"/>
                  <a:pt x="5534025" y="3854091"/>
                  <a:pt x="5527016" y="3859372"/>
                </a:cubicBezTo>
                <a:cubicBezTo>
                  <a:pt x="5513862" y="3869262"/>
                  <a:pt x="5500324" y="3872046"/>
                  <a:pt x="5483904" y="3870126"/>
                </a:cubicBezTo>
                <a:cubicBezTo>
                  <a:pt x="5472192" y="3868781"/>
                  <a:pt x="5459518" y="3870894"/>
                  <a:pt x="5447996" y="3873966"/>
                </a:cubicBezTo>
                <a:cubicBezTo>
                  <a:pt x="5434170" y="3877614"/>
                  <a:pt x="5420920" y="3880015"/>
                  <a:pt x="5406230" y="3878959"/>
                </a:cubicBezTo>
                <a:cubicBezTo>
                  <a:pt x="5386066" y="3877519"/>
                  <a:pt x="5367344" y="3883088"/>
                  <a:pt x="5350732" y="3896433"/>
                </a:cubicBezTo>
                <a:cubicBezTo>
                  <a:pt x="5332874" y="3910644"/>
                  <a:pt x="5313767" y="3923318"/>
                  <a:pt x="5294564" y="3935608"/>
                </a:cubicBezTo>
                <a:cubicBezTo>
                  <a:pt x="5289091" y="3939161"/>
                  <a:pt x="5281026" y="3941080"/>
                  <a:pt x="5274688" y="3940216"/>
                </a:cubicBezTo>
                <a:cubicBezTo>
                  <a:pt x="5254333" y="3937336"/>
                  <a:pt x="5233210" y="3935416"/>
                  <a:pt x="5214200" y="3928215"/>
                </a:cubicBezTo>
                <a:cubicBezTo>
                  <a:pt x="5185106" y="3917173"/>
                  <a:pt x="5156206" y="3910356"/>
                  <a:pt x="5125577" y="3915925"/>
                </a:cubicBezTo>
                <a:cubicBezTo>
                  <a:pt x="5117512" y="3917365"/>
                  <a:pt x="5109158" y="3922358"/>
                  <a:pt x="5103206" y="3928119"/>
                </a:cubicBezTo>
                <a:cubicBezTo>
                  <a:pt x="5092548" y="3938393"/>
                  <a:pt x="5082178" y="3947609"/>
                  <a:pt x="5067104" y="3951354"/>
                </a:cubicBezTo>
                <a:cubicBezTo>
                  <a:pt x="5053470" y="3954715"/>
                  <a:pt x="5043100" y="3976799"/>
                  <a:pt x="5047036" y="3993313"/>
                </a:cubicBezTo>
                <a:cubicBezTo>
                  <a:pt x="5051454" y="4011940"/>
                  <a:pt x="5047324" y="4027014"/>
                  <a:pt x="5033978" y="4040649"/>
                </a:cubicBezTo>
                <a:cubicBezTo>
                  <a:pt x="5028506" y="4046121"/>
                  <a:pt x="5025914" y="4054282"/>
                  <a:pt x="5020921" y="4060427"/>
                </a:cubicBezTo>
                <a:cubicBezTo>
                  <a:pt x="5016792" y="4065517"/>
                  <a:pt x="5011800" y="4070989"/>
                  <a:pt x="5006038" y="4073485"/>
                </a:cubicBezTo>
                <a:cubicBezTo>
                  <a:pt x="4995764" y="4077998"/>
                  <a:pt x="4989140" y="4084047"/>
                  <a:pt x="4985588" y="4094993"/>
                </a:cubicBezTo>
                <a:cubicBezTo>
                  <a:pt x="4980498" y="4110932"/>
                  <a:pt x="4973778" y="4126390"/>
                  <a:pt x="4968112" y="4142136"/>
                </a:cubicBezTo>
                <a:cubicBezTo>
                  <a:pt x="4964752" y="4151258"/>
                  <a:pt x="4958510" y="4156347"/>
                  <a:pt x="4949196" y="4158843"/>
                </a:cubicBezTo>
                <a:cubicBezTo>
                  <a:pt x="4943820" y="4160380"/>
                  <a:pt x="4936810" y="4161532"/>
                  <a:pt x="4933738" y="4165373"/>
                </a:cubicBezTo>
                <a:cubicBezTo>
                  <a:pt x="4917032" y="4186303"/>
                  <a:pt x="4892932" y="4187840"/>
                  <a:pt x="4869600" y="4191776"/>
                </a:cubicBezTo>
                <a:cubicBezTo>
                  <a:pt x="4866912" y="4192257"/>
                  <a:pt x="4864223" y="4192544"/>
                  <a:pt x="4861536" y="4192544"/>
                </a:cubicBezTo>
                <a:cubicBezTo>
                  <a:pt x="4828698" y="4192257"/>
                  <a:pt x="4798837" y="4203586"/>
                  <a:pt x="4768977" y="4215492"/>
                </a:cubicBezTo>
                <a:cubicBezTo>
                  <a:pt x="4761104" y="4218660"/>
                  <a:pt x="4752174" y="4219717"/>
                  <a:pt x="4743532" y="4220965"/>
                </a:cubicBezTo>
                <a:cubicBezTo>
                  <a:pt x="4720970" y="4224325"/>
                  <a:pt x="4697254" y="4223653"/>
                  <a:pt x="4677378" y="4237383"/>
                </a:cubicBezTo>
                <a:cubicBezTo>
                  <a:pt x="4661728" y="4248137"/>
                  <a:pt x="4648478" y="4261388"/>
                  <a:pt x="4642908" y="4280398"/>
                </a:cubicBezTo>
                <a:cubicBezTo>
                  <a:pt x="4639164" y="4293168"/>
                  <a:pt x="4631675" y="4301330"/>
                  <a:pt x="4619192" y="4306419"/>
                </a:cubicBezTo>
                <a:cubicBezTo>
                  <a:pt x="4608439" y="4310835"/>
                  <a:pt x="4598838" y="4317940"/>
                  <a:pt x="4588468" y="4323222"/>
                </a:cubicBezTo>
                <a:cubicBezTo>
                  <a:pt x="4582995" y="4326006"/>
                  <a:pt x="4576754" y="4329462"/>
                  <a:pt x="4570898" y="4329462"/>
                </a:cubicBezTo>
                <a:cubicBezTo>
                  <a:pt x="4555247" y="4329462"/>
                  <a:pt x="4539309" y="4328886"/>
                  <a:pt x="4523946" y="4326294"/>
                </a:cubicBezTo>
                <a:cubicBezTo>
                  <a:pt x="4516266" y="4324949"/>
                  <a:pt x="4508680" y="4319477"/>
                  <a:pt x="4502535" y="4314196"/>
                </a:cubicBezTo>
                <a:cubicBezTo>
                  <a:pt x="4496198" y="4308627"/>
                  <a:pt x="4490245" y="4305938"/>
                  <a:pt x="4483140" y="4310739"/>
                </a:cubicBezTo>
                <a:cubicBezTo>
                  <a:pt x="4465474" y="4322741"/>
                  <a:pt x="4447998" y="4334935"/>
                  <a:pt x="4430812" y="4347609"/>
                </a:cubicBezTo>
                <a:cubicBezTo>
                  <a:pt x="4427834" y="4349817"/>
                  <a:pt x="4426491" y="4354714"/>
                  <a:pt x="4425050" y="4358555"/>
                </a:cubicBezTo>
                <a:cubicBezTo>
                  <a:pt x="4418329" y="4376509"/>
                  <a:pt x="4412472" y="4394753"/>
                  <a:pt x="4404984" y="4412419"/>
                </a:cubicBezTo>
                <a:cubicBezTo>
                  <a:pt x="4402391" y="4418469"/>
                  <a:pt x="4396054" y="4423077"/>
                  <a:pt x="4391157" y="4428070"/>
                </a:cubicBezTo>
                <a:cubicBezTo>
                  <a:pt x="4389621" y="4429702"/>
                  <a:pt x="4386452" y="4429990"/>
                  <a:pt x="4385396" y="4431718"/>
                </a:cubicBezTo>
                <a:cubicBezTo>
                  <a:pt x="4376083" y="4447657"/>
                  <a:pt x="4359472" y="4449769"/>
                  <a:pt x="4344206" y="4455530"/>
                </a:cubicBezTo>
                <a:cubicBezTo>
                  <a:pt x="4331147" y="4460427"/>
                  <a:pt x="4317321" y="4464075"/>
                  <a:pt x="4305128" y="4469356"/>
                </a:cubicBezTo>
                <a:cubicBezTo>
                  <a:pt x="4286212" y="4477614"/>
                  <a:pt x="4268738" y="4484527"/>
                  <a:pt x="4247710" y="4484814"/>
                </a:cubicBezTo>
                <a:cubicBezTo>
                  <a:pt x="4239069" y="4484911"/>
                  <a:pt x="4228988" y="4493648"/>
                  <a:pt x="4222170" y="4500849"/>
                </a:cubicBezTo>
                <a:cubicBezTo>
                  <a:pt x="4209016" y="4514771"/>
                  <a:pt x="4194230" y="4519668"/>
                  <a:pt x="4175604" y="4517172"/>
                </a:cubicBezTo>
                <a:cubicBezTo>
                  <a:pt x="4169458" y="4516307"/>
                  <a:pt x="4162544" y="4519380"/>
                  <a:pt x="4156304" y="4521493"/>
                </a:cubicBezTo>
                <a:cubicBezTo>
                  <a:pt x="4150447" y="4523413"/>
                  <a:pt x="4144878" y="4526197"/>
                  <a:pt x="4139598" y="4529174"/>
                </a:cubicBezTo>
                <a:cubicBezTo>
                  <a:pt x="4133260" y="4532822"/>
                  <a:pt x="4125290" y="4535607"/>
                  <a:pt x="4121738" y="4541175"/>
                </a:cubicBezTo>
                <a:cubicBezTo>
                  <a:pt x="4110505" y="4558554"/>
                  <a:pt x="4092166" y="4566139"/>
                  <a:pt x="4074978" y="4570268"/>
                </a:cubicBezTo>
                <a:cubicBezTo>
                  <a:pt x="4052223" y="4575837"/>
                  <a:pt x="4027164" y="4579006"/>
                  <a:pt x="4004696" y="4565180"/>
                </a:cubicBezTo>
                <a:cubicBezTo>
                  <a:pt x="3991254" y="4556826"/>
                  <a:pt x="3978388" y="4554810"/>
                  <a:pt x="3964370" y="4565564"/>
                </a:cubicBezTo>
                <a:cubicBezTo>
                  <a:pt x="3954863" y="4572957"/>
                  <a:pt x="3936141" y="4569308"/>
                  <a:pt x="3927116" y="4560763"/>
                </a:cubicBezTo>
                <a:cubicBezTo>
                  <a:pt x="3923851" y="4557690"/>
                  <a:pt x="3920490" y="4554618"/>
                  <a:pt x="3915018" y="4549433"/>
                </a:cubicBezTo>
                <a:cubicBezTo>
                  <a:pt x="3905128" y="4572957"/>
                  <a:pt x="3884293" y="4575069"/>
                  <a:pt x="3864225" y="4579870"/>
                </a:cubicBezTo>
                <a:cubicBezTo>
                  <a:pt x="3851936" y="4582846"/>
                  <a:pt x="3848959" y="4594944"/>
                  <a:pt x="3846655" y="4606082"/>
                </a:cubicBezTo>
                <a:cubicBezTo>
                  <a:pt x="3842622" y="4626149"/>
                  <a:pt x="3832924" y="4634982"/>
                  <a:pt x="3812665" y="4633350"/>
                </a:cubicBezTo>
                <a:cubicBezTo>
                  <a:pt x="3790294" y="4631525"/>
                  <a:pt x="3767922" y="4628357"/>
                  <a:pt x="3745743" y="4624612"/>
                </a:cubicBezTo>
                <a:cubicBezTo>
                  <a:pt x="3731725" y="4622212"/>
                  <a:pt x="3719051" y="4616356"/>
                  <a:pt x="3708873" y="4605122"/>
                </a:cubicBezTo>
                <a:cubicBezTo>
                  <a:pt x="3698984" y="4594176"/>
                  <a:pt x="3696680" y="4595424"/>
                  <a:pt x="3685254" y="4604161"/>
                </a:cubicBezTo>
                <a:cubicBezTo>
                  <a:pt x="3671907" y="4614340"/>
                  <a:pt x="3658081" y="4623748"/>
                  <a:pt x="3643775" y="4632486"/>
                </a:cubicBezTo>
                <a:cubicBezTo>
                  <a:pt x="3639262" y="4635270"/>
                  <a:pt x="3632733" y="4635175"/>
                  <a:pt x="3627068" y="4635750"/>
                </a:cubicBezTo>
                <a:cubicBezTo>
                  <a:pt x="3617466" y="4636807"/>
                  <a:pt x="3607577" y="4638727"/>
                  <a:pt x="3598168" y="4637575"/>
                </a:cubicBezTo>
                <a:cubicBezTo>
                  <a:pt x="3589143" y="4636422"/>
                  <a:pt x="3580213" y="4632486"/>
                  <a:pt x="3571860" y="4628550"/>
                </a:cubicBezTo>
                <a:cubicBezTo>
                  <a:pt x="3548528" y="4617508"/>
                  <a:pt x="3527116" y="4603777"/>
                  <a:pt x="3509930" y="4583999"/>
                </a:cubicBezTo>
                <a:cubicBezTo>
                  <a:pt x="3507722" y="4581406"/>
                  <a:pt x="3503305" y="4580445"/>
                  <a:pt x="3499656" y="4579582"/>
                </a:cubicBezTo>
                <a:cubicBezTo>
                  <a:pt x="3493703" y="4578141"/>
                  <a:pt x="3487558" y="4576797"/>
                  <a:pt x="3481509" y="4576605"/>
                </a:cubicBezTo>
                <a:cubicBezTo>
                  <a:pt x="3452129" y="4575645"/>
                  <a:pt x="3429085" y="4562203"/>
                  <a:pt x="3410074" y="4540696"/>
                </a:cubicBezTo>
                <a:cubicBezTo>
                  <a:pt x="3404601" y="4534551"/>
                  <a:pt x="3400376" y="4533878"/>
                  <a:pt x="3394423" y="4540984"/>
                </a:cubicBezTo>
                <a:cubicBezTo>
                  <a:pt x="3387511" y="4549241"/>
                  <a:pt x="3377621" y="4545977"/>
                  <a:pt x="3368691" y="4544056"/>
                </a:cubicBezTo>
                <a:cubicBezTo>
                  <a:pt x="3359474" y="4542136"/>
                  <a:pt x="3350160" y="4540119"/>
                  <a:pt x="3340943" y="4538199"/>
                </a:cubicBezTo>
                <a:cubicBezTo>
                  <a:pt x="3334126" y="4536855"/>
                  <a:pt x="3327405" y="4535703"/>
                  <a:pt x="3320683" y="4534071"/>
                </a:cubicBezTo>
                <a:cubicBezTo>
                  <a:pt x="3299752" y="4528981"/>
                  <a:pt x="3280934" y="4530518"/>
                  <a:pt x="3263939" y="4546168"/>
                </a:cubicBezTo>
                <a:cubicBezTo>
                  <a:pt x="3250977" y="4558170"/>
                  <a:pt x="3234366" y="4561723"/>
                  <a:pt x="3216700" y="4558074"/>
                </a:cubicBezTo>
                <a:cubicBezTo>
                  <a:pt x="3214491" y="4557594"/>
                  <a:pt x="3211707" y="4555674"/>
                  <a:pt x="3210171" y="4556442"/>
                </a:cubicBezTo>
                <a:cubicBezTo>
                  <a:pt x="3187031" y="4567676"/>
                  <a:pt x="3168692" y="4547896"/>
                  <a:pt x="3147376" y="4546648"/>
                </a:cubicBezTo>
                <a:cubicBezTo>
                  <a:pt x="3137967" y="4546072"/>
                  <a:pt x="3128366" y="4538967"/>
                  <a:pt x="3119916" y="4533303"/>
                </a:cubicBezTo>
                <a:cubicBezTo>
                  <a:pt x="3108298" y="4525525"/>
                  <a:pt x="3097928" y="4518036"/>
                  <a:pt x="3082183" y="4521493"/>
                </a:cubicBezTo>
                <a:cubicBezTo>
                  <a:pt x="3066436" y="4525045"/>
                  <a:pt x="3052034" y="4518516"/>
                  <a:pt x="3040223" y="4507378"/>
                </a:cubicBezTo>
                <a:cubicBezTo>
                  <a:pt x="3031199" y="4498929"/>
                  <a:pt x="3021309" y="4498161"/>
                  <a:pt x="3009403" y="4500561"/>
                </a:cubicBezTo>
                <a:cubicBezTo>
                  <a:pt x="2994520" y="4503537"/>
                  <a:pt x="2979062" y="4503730"/>
                  <a:pt x="2963988" y="4505554"/>
                </a:cubicBezTo>
                <a:cubicBezTo>
                  <a:pt x="2960723" y="4505938"/>
                  <a:pt x="2956595" y="4507282"/>
                  <a:pt x="2954674" y="4509587"/>
                </a:cubicBezTo>
                <a:cubicBezTo>
                  <a:pt x="2931150" y="4538199"/>
                  <a:pt x="2898025" y="4538487"/>
                  <a:pt x="2865380" y="4539832"/>
                </a:cubicBezTo>
                <a:cubicBezTo>
                  <a:pt x="2845601" y="4540696"/>
                  <a:pt x="2825726" y="4540696"/>
                  <a:pt x="2805851" y="4540216"/>
                </a:cubicBezTo>
                <a:cubicBezTo>
                  <a:pt x="2799129" y="4540119"/>
                  <a:pt x="2792024" y="4538583"/>
                  <a:pt x="2786071" y="4535703"/>
                </a:cubicBezTo>
                <a:cubicBezTo>
                  <a:pt x="2773685" y="4529654"/>
                  <a:pt x="2762260" y="4521781"/>
                  <a:pt x="2749969" y="4515636"/>
                </a:cubicBezTo>
                <a:cubicBezTo>
                  <a:pt x="2745362" y="4513235"/>
                  <a:pt x="2739408" y="4513139"/>
                  <a:pt x="2734031" y="4512755"/>
                </a:cubicBezTo>
                <a:cubicBezTo>
                  <a:pt x="2724526" y="4511987"/>
                  <a:pt x="2713964" y="4514291"/>
                  <a:pt x="2705803" y="4510835"/>
                </a:cubicBezTo>
                <a:cubicBezTo>
                  <a:pt x="2684583" y="4501905"/>
                  <a:pt x="2664708" y="4503922"/>
                  <a:pt x="2644545" y="4512755"/>
                </a:cubicBezTo>
                <a:cubicBezTo>
                  <a:pt x="2616316" y="4525141"/>
                  <a:pt x="2589625" y="4524181"/>
                  <a:pt x="2564661" y="4504594"/>
                </a:cubicBezTo>
                <a:cubicBezTo>
                  <a:pt x="2553427" y="4495761"/>
                  <a:pt x="2542481" y="4499985"/>
                  <a:pt x="2532976" y="4507090"/>
                </a:cubicBezTo>
                <a:cubicBezTo>
                  <a:pt x="2522030" y="4515348"/>
                  <a:pt x="2511372" y="4517459"/>
                  <a:pt x="2498795" y="4511411"/>
                </a:cubicBezTo>
                <a:cubicBezTo>
                  <a:pt x="2496009" y="4510067"/>
                  <a:pt x="2492073" y="4510739"/>
                  <a:pt x="2488808" y="4511219"/>
                </a:cubicBezTo>
                <a:cubicBezTo>
                  <a:pt x="2470182" y="4513619"/>
                  <a:pt x="2451458" y="4517652"/>
                  <a:pt x="2436289" y="4501042"/>
                </a:cubicBezTo>
                <a:cubicBezTo>
                  <a:pt x="2433312" y="4497777"/>
                  <a:pt x="2428319" y="4496433"/>
                  <a:pt x="2424286" y="4494224"/>
                </a:cubicBezTo>
                <a:cubicBezTo>
                  <a:pt x="2407387" y="4485198"/>
                  <a:pt x="2408060" y="4486063"/>
                  <a:pt x="2392985" y="4497008"/>
                </a:cubicBezTo>
                <a:cubicBezTo>
                  <a:pt x="2385112" y="4502769"/>
                  <a:pt x="2374262" y="4508626"/>
                  <a:pt x="2365142" y="4508146"/>
                </a:cubicBezTo>
                <a:cubicBezTo>
                  <a:pt x="2310124" y="4505266"/>
                  <a:pt x="2257796" y="4519092"/>
                  <a:pt x="2205468" y="4532151"/>
                </a:cubicBezTo>
                <a:cubicBezTo>
                  <a:pt x="2173207" y="4540216"/>
                  <a:pt x="2141714" y="4540696"/>
                  <a:pt x="2109453" y="4532535"/>
                </a:cubicBezTo>
                <a:cubicBezTo>
                  <a:pt x="2086121" y="4526581"/>
                  <a:pt x="2064037" y="4536375"/>
                  <a:pt x="2042242" y="4543096"/>
                </a:cubicBezTo>
                <a:cubicBezTo>
                  <a:pt x="2037729" y="4544439"/>
                  <a:pt x="2033505" y="4549721"/>
                  <a:pt x="2031105" y="4554234"/>
                </a:cubicBezTo>
                <a:cubicBezTo>
                  <a:pt x="2022463" y="4570173"/>
                  <a:pt x="2008157" y="4572668"/>
                  <a:pt x="1990106" y="4566044"/>
                </a:cubicBezTo>
                <a:cubicBezTo>
                  <a:pt x="1975800" y="4560858"/>
                  <a:pt x="1962742" y="4553945"/>
                  <a:pt x="1951123" y="4541655"/>
                </a:cubicBezTo>
                <a:cubicBezTo>
                  <a:pt x="1937490" y="4527253"/>
                  <a:pt x="1923375" y="4510835"/>
                  <a:pt x="1902252" y="4504785"/>
                </a:cubicBezTo>
                <a:cubicBezTo>
                  <a:pt x="1893130" y="4502194"/>
                  <a:pt x="1885257" y="4501810"/>
                  <a:pt x="1875656" y="4504498"/>
                </a:cubicBezTo>
                <a:cubicBezTo>
                  <a:pt x="1857028" y="4509682"/>
                  <a:pt x="1838306" y="4513332"/>
                  <a:pt x="1820831" y="4497297"/>
                </a:cubicBezTo>
                <a:cubicBezTo>
                  <a:pt x="1811229" y="4488463"/>
                  <a:pt x="1798267" y="4482798"/>
                  <a:pt x="1782809" y="4485007"/>
                </a:cubicBezTo>
                <a:cubicBezTo>
                  <a:pt x="1763510" y="4487791"/>
                  <a:pt x="1745939" y="4480782"/>
                  <a:pt x="1729521" y="4470413"/>
                </a:cubicBezTo>
                <a:cubicBezTo>
                  <a:pt x="1723664" y="4466668"/>
                  <a:pt x="1716462" y="4464556"/>
                  <a:pt x="1709646" y="4462731"/>
                </a:cubicBezTo>
                <a:cubicBezTo>
                  <a:pt x="1693899" y="4458507"/>
                  <a:pt x="1678056" y="4454762"/>
                  <a:pt x="1662118" y="4451305"/>
                </a:cubicBezTo>
                <a:cubicBezTo>
                  <a:pt x="1649060" y="4448425"/>
                  <a:pt x="1635906" y="4446312"/>
                  <a:pt x="1622751" y="4443817"/>
                </a:cubicBezTo>
                <a:cubicBezTo>
                  <a:pt x="1608350" y="4441128"/>
                  <a:pt x="1596923" y="4434886"/>
                  <a:pt x="1590971" y="4420389"/>
                </a:cubicBezTo>
                <a:cubicBezTo>
                  <a:pt x="1589051" y="4415780"/>
                  <a:pt x="1584442" y="4412131"/>
                  <a:pt x="1580793" y="4408290"/>
                </a:cubicBezTo>
                <a:cubicBezTo>
                  <a:pt x="1578201" y="4405506"/>
                  <a:pt x="1574744" y="4403393"/>
                  <a:pt x="1572344" y="4400513"/>
                </a:cubicBezTo>
                <a:cubicBezTo>
                  <a:pt x="1559765" y="4385343"/>
                  <a:pt x="1547380" y="4370077"/>
                  <a:pt x="1534898" y="4354906"/>
                </a:cubicBezTo>
                <a:cubicBezTo>
                  <a:pt x="1533649" y="4353466"/>
                  <a:pt x="1532306" y="4351738"/>
                  <a:pt x="1530674" y="4351065"/>
                </a:cubicBezTo>
                <a:cubicBezTo>
                  <a:pt x="1513775" y="4344057"/>
                  <a:pt x="1496684" y="4337432"/>
                  <a:pt x="1479978" y="4330038"/>
                </a:cubicBezTo>
                <a:cubicBezTo>
                  <a:pt x="1473544" y="4327158"/>
                  <a:pt x="1466919" y="4323606"/>
                  <a:pt x="1462118" y="4318613"/>
                </a:cubicBezTo>
                <a:cubicBezTo>
                  <a:pt x="1451173" y="4307283"/>
                  <a:pt x="1441187" y="4294993"/>
                  <a:pt x="1425441" y="4290096"/>
                </a:cubicBezTo>
                <a:cubicBezTo>
                  <a:pt x="1420832" y="4288656"/>
                  <a:pt x="1415360" y="4287888"/>
                  <a:pt x="1410942" y="4289136"/>
                </a:cubicBezTo>
                <a:cubicBezTo>
                  <a:pt x="1392987" y="4294320"/>
                  <a:pt x="1375417" y="4300753"/>
                  <a:pt x="1357558" y="4306226"/>
                </a:cubicBezTo>
                <a:cubicBezTo>
                  <a:pt x="1346229" y="4309587"/>
                  <a:pt x="1335955" y="4313620"/>
                  <a:pt x="1330481" y="4325526"/>
                </a:cubicBezTo>
                <a:cubicBezTo>
                  <a:pt x="1328946" y="4328886"/>
                  <a:pt x="1324624" y="4332535"/>
                  <a:pt x="1321072" y="4333207"/>
                </a:cubicBezTo>
                <a:cubicBezTo>
                  <a:pt x="1298221" y="4337528"/>
                  <a:pt x="1275657" y="4339639"/>
                  <a:pt x="1254630" y="4324949"/>
                </a:cubicBezTo>
                <a:cubicBezTo>
                  <a:pt x="1250213" y="4321781"/>
                  <a:pt x="1241956" y="4321781"/>
                  <a:pt x="1236099" y="4323125"/>
                </a:cubicBezTo>
                <a:cubicBezTo>
                  <a:pt x="1213535" y="4328118"/>
                  <a:pt x="1192124" y="4329846"/>
                  <a:pt x="1172536" y="4313907"/>
                </a:cubicBezTo>
                <a:cubicBezTo>
                  <a:pt x="1170232" y="4311987"/>
                  <a:pt x="1162839" y="4313716"/>
                  <a:pt x="1159383" y="4316116"/>
                </a:cubicBezTo>
                <a:cubicBezTo>
                  <a:pt x="1126065" y="4339544"/>
                  <a:pt x="1107823" y="4340120"/>
                  <a:pt x="1073737" y="4317940"/>
                </a:cubicBezTo>
                <a:cubicBezTo>
                  <a:pt x="1071528" y="4316500"/>
                  <a:pt x="1068649" y="4314868"/>
                  <a:pt x="1067784" y="4312659"/>
                </a:cubicBezTo>
                <a:cubicBezTo>
                  <a:pt x="1061927" y="4298545"/>
                  <a:pt x="1049445" y="4298161"/>
                  <a:pt x="1037059" y="4297009"/>
                </a:cubicBezTo>
                <a:cubicBezTo>
                  <a:pt x="1023425" y="4295761"/>
                  <a:pt x="1009791" y="4294129"/>
                  <a:pt x="996061" y="4292977"/>
                </a:cubicBezTo>
                <a:cubicBezTo>
                  <a:pt x="993660" y="4292784"/>
                  <a:pt x="990972" y="4293552"/>
                  <a:pt x="988571" y="4294417"/>
                </a:cubicBezTo>
                <a:cubicBezTo>
                  <a:pt x="979354" y="4297585"/>
                  <a:pt x="970425" y="4302194"/>
                  <a:pt x="960919" y="4304114"/>
                </a:cubicBezTo>
                <a:cubicBezTo>
                  <a:pt x="940372" y="4308243"/>
                  <a:pt x="920497" y="4316500"/>
                  <a:pt x="898797" y="4313139"/>
                </a:cubicBezTo>
                <a:cubicBezTo>
                  <a:pt x="895053" y="4312564"/>
                  <a:pt x="890732" y="4315348"/>
                  <a:pt x="886700" y="4316404"/>
                </a:cubicBezTo>
                <a:cubicBezTo>
                  <a:pt x="879402" y="4318229"/>
                  <a:pt x="872297" y="4320820"/>
                  <a:pt x="864904" y="4321493"/>
                </a:cubicBezTo>
                <a:cubicBezTo>
                  <a:pt x="845317" y="4323222"/>
                  <a:pt x="825538" y="4324758"/>
                  <a:pt x="805854" y="4324854"/>
                </a:cubicBezTo>
                <a:cubicBezTo>
                  <a:pt x="796350" y="4324949"/>
                  <a:pt x="786844" y="4321301"/>
                  <a:pt x="777242" y="4319861"/>
                </a:cubicBezTo>
                <a:cubicBezTo>
                  <a:pt x="772922" y="4319188"/>
                  <a:pt x="765912" y="4318036"/>
                  <a:pt x="764472" y="4320149"/>
                </a:cubicBezTo>
                <a:cubicBezTo>
                  <a:pt x="753335" y="4336183"/>
                  <a:pt x="737684" y="4333110"/>
                  <a:pt x="721842" y="4332919"/>
                </a:cubicBezTo>
                <a:cubicBezTo>
                  <a:pt x="686892" y="4332535"/>
                  <a:pt x="653095" y="4318997"/>
                  <a:pt x="617280" y="4324758"/>
                </a:cubicBezTo>
                <a:cubicBezTo>
                  <a:pt x="606911" y="4326390"/>
                  <a:pt x="595389" y="4319957"/>
                  <a:pt x="584251" y="4317845"/>
                </a:cubicBezTo>
                <a:cubicBezTo>
                  <a:pt x="578490" y="4316788"/>
                  <a:pt x="572154" y="4315539"/>
                  <a:pt x="566681" y="4316884"/>
                </a:cubicBezTo>
                <a:cubicBezTo>
                  <a:pt x="558232" y="4318997"/>
                  <a:pt x="550070" y="4322837"/>
                  <a:pt x="542101" y="4326581"/>
                </a:cubicBezTo>
                <a:cubicBezTo>
                  <a:pt x="527315" y="4333494"/>
                  <a:pt x="512145" y="4333494"/>
                  <a:pt x="497262" y="4328406"/>
                </a:cubicBezTo>
                <a:cubicBezTo>
                  <a:pt x="476139" y="4321204"/>
                  <a:pt x="455208" y="4321204"/>
                  <a:pt x="433988" y="4326965"/>
                </a:cubicBezTo>
                <a:cubicBezTo>
                  <a:pt x="416802" y="4331670"/>
                  <a:pt x="399134" y="4334935"/>
                  <a:pt x="382619" y="4341271"/>
                </a:cubicBezTo>
                <a:cubicBezTo>
                  <a:pt x="375322" y="4344057"/>
                  <a:pt x="369177" y="4352313"/>
                  <a:pt x="364761" y="4359419"/>
                </a:cubicBezTo>
                <a:cubicBezTo>
                  <a:pt x="355832" y="4373821"/>
                  <a:pt x="339701" y="4373725"/>
                  <a:pt x="326355" y="4363067"/>
                </a:cubicBezTo>
                <a:cubicBezTo>
                  <a:pt x="312336" y="4351834"/>
                  <a:pt x="294670" y="4345209"/>
                  <a:pt x="278539" y="4336855"/>
                </a:cubicBezTo>
                <a:cubicBezTo>
                  <a:pt x="277195" y="4336183"/>
                  <a:pt x="274698" y="4336951"/>
                  <a:pt x="273066" y="4337719"/>
                </a:cubicBezTo>
                <a:cubicBezTo>
                  <a:pt x="246278" y="4350202"/>
                  <a:pt x="218530" y="4352506"/>
                  <a:pt x="189053" y="4350586"/>
                </a:cubicBezTo>
                <a:cubicBezTo>
                  <a:pt x="172347" y="4349529"/>
                  <a:pt x="154872" y="4357594"/>
                  <a:pt x="137877" y="4361819"/>
                </a:cubicBezTo>
                <a:cubicBezTo>
                  <a:pt x="135957" y="4362299"/>
                  <a:pt x="134325" y="4364700"/>
                  <a:pt x="133077" y="4366524"/>
                </a:cubicBezTo>
                <a:cubicBezTo>
                  <a:pt x="121074" y="4384671"/>
                  <a:pt x="104944" y="4389664"/>
                  <a:pt x="85356" y="4377854"/>
                </a:cubicBezTo>
                <a:cubicBezTo>
                  <a:pt x="72395" y="4369980"/>
                  <a:pt x="59529" y="4368157"/>
                  <a:pt x="45030" y="4367868"/>
                </a:cubicBezTo>
                <a:cubicBezTo>
                  <a:pt x="35813" y="4367676"/>
                  <a:pt x="26692" y="4363067"/>
                  <a:pt x="17282" y="4361723"/>
                </a:cubicBezTo>
                <a:lnTo>
                  <a:pt x="0" y="4360104"/>
                </a:lnTo>
                <a:lnTo>
                  <a:pt x="0" y="4338332"/>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676BDCE8-F9C7-457A-B92E-845636099933}"/>
              </a:ext>
            </a:extLst>
          </p:cNvPr>
          <p:cNvSpPr>
            <a:spLocks noGrp="1"/>
          </p:cNvSpPr>
          <p:nvPr>
            <p:ph type="title" hasCustomPrompt="1"/>
          </p:nvPr>
        </p:nvSpPr>
        <p:spPr>
          <a:xfrm>
            <a:off x="761524" y="1443038"/>
            <a:ext cx="6941302" cy="1985962"/>
          </a:xfrm>
        </p:spPr>
        <p:txBody>
          <a:bodyPr anchor="t"/>
          <a:lstStyle>
            <a:lvl1pPr>
              <a:defRPr sz="7800">
                <a:effectLst>
                  <a:outerShdw blurRad="38100" dist="38100" dir="2700000" algn="tl">
                    <a:srgbClr val="000000">
                      <a:alpha val="43137"/>
                    </a:srgbClr>
                  </a:outerShdw>
                </a:effectLst>
              </a:defRPr>
            </a:lvl1pPr>
          </a:lstStyle>
          <a:p>
            <a:r>
              <a:rPr lang="en-US" dirty="0"/>
              <a:t>Edit Master title style</a:t>
            </a:r>
          </a:p>
        </p:txBody>
      </p:sp>
      <p:sp>
        <p:nvSpPr>
          <p:cNvPr id="3" name="Date Placeholder 2">
            <a:extLst>
              <a:ext uri="{FF2B5EF4-FFF2-40B4-BE49-F238E27FC236}">
                <a16:creationId xmlns:a16="http://schemas.microsoft.com/office/drawing/2014/main" id="{1155ABCD-42BD-45F2-8315-CC91A38069CC}"/>
              </a:ext>
            </a:extLst>
          </p:cNvPr>
          <p:cNvSpPr>
            <a:spLocks noGrp="1"/>
          </p:cNvSpPr>
          <p:nvPr>
            <p:ph type="dt" sz="half" idx="10"/>
          </p:nvPr>
        </p:nvSpPr>
        <p:spPr/>
        <p:txBody>
          <a:bodyPr/>
          <a:lstStyle>
            <a:lvl1pPr>
              <a:defRPr>
                <a:solidFill>
                  <a:schemeClr val="tx1">
                    <a:alpha val="70000"/>
                  </a:schemeClr>
                </a:solidFill>
              </a:defRPr>
            </a:lvl1pPr>
          </a:lstStyle>
          <a:p>
            <a:r>
              <a:rPr lang="en-US"/>
              <a:t>2/1/20XX</a:t>
            </a:r>
            <a:endParaRPr lang="en-US" dirty="0"/>
          </a:p>
        </p:txBody>
      </p:sp>
      <p:sp>
        <p:nvSpPr>
          <p:cNvPr id="12" name="Text Placeholder 11">
            <a:extLst>
              <a:ext uri="{FF2B5EF4-FFF2-40B4-BE49-F238E27FC236}">
                <a16:creationId xmlns:a16="http://schemas.microsoft.com/office/drawing/2014/main" id="{9BDB8BD9-3286-4B79-B028-192D53242634}"/>
              </a:ext>
            </a:extLst>
          </p:cNvPr>
          <p:cNvSpPr>
            <a:spLocks noGrp="1"/>
          </p:cNvSpPr>
          <p:nvPr>
            <p:ph type="body" sz="quarter" idx="15"/>
          </p:nvPr>
        </p:nvSpPr>
        <p:spPr>
          <a:xfrm>
            <a:off x="761524" y="3810000"/>
            <a:ext cx="4352924" cy="2286000"/>
          </a:xfrm>
        </p:spPr>
        <p:txBody>
          <a:bodyPr/>
          <a:lstStyle>
            <a:lvl1pPr marL="0" indent="0">
              <a:buNone/>
              <a:defRPr lang="en-US" sz="2400" kern="1200" dirty="0" smtClean="0">
                <a:solidFill>
                  <a:schemeClr val="tx1"/>
                </a:solidFill>
                <a:latin typeface="+mn-lt"/>
                <a:ea typeface="+mn-ea"/>
                <a:cs typeface="+mn-cs"/>
              </a:defRPr>
            </a:lvl1pPr>
          </a:lstStyle>
          <a:p>
            <a:pPr lvl="0"/>
            <a:r>
              <a:rPr lang="en-US"/>
              <a:t>Click to edit Master text styles</a:t>
            </a:r>
          </a:p>
        </p:txBody>
      </p:sp>
      <p:sp>
        <p:nvSpPr>
          <p:cNvPr id="5" name="Slide Number Placeholder 4">
            <a:extLst>
              <a:ext uri="{FF2B5EF4-FFF2-40B4-BE49-F238E27FC236}">
                <a16:creationId xmlns:a16="http://schemas.microsoft.com/office/drawing/2014/main" id="{9B68F08A-E041-4D86-B1DD-BE62A67F528C}"/>
              </a:ext>
            </a:extLst>
          </p:cNvPr>
          <p:cNvSpPr>
            <a:spLocks noGrp="1"/>
          </p:cNvSpPr>
          <p:nvPr>
            <p:ph type="sldNum" sz="quarter" idx="12"/>
          </p:nvPr>
        </p:nvSpPr>
        <p:spPr/>
        <p:txBody>
          <a:bodyPr/>
          <a:lstStyle>
            <a:lvl1pPr>
              <a:defRPr>
                <a:solidFill>
                  <a:schemeClr val="tx1">
                    <a:alpha val="70000"/>
                  </a:schemeClr>
                </a:solidFill>
                <a:effectLst>
                  <a:outerShdw blurRad="38100" dist="38100" dir="2700000" algn="tl">
                    <a:srgbClr val="000000">
                      <a:alpha val="43137"/>
                    </a:srgbClr>
                  </a:outerShdw>
                </a:effectLst>
              </a:defRPr>
            </a:lvl1pPr>
          </a:lstStyle>
          <a:p>
            <a:fld id="{D643A852-0206-46AC-B0EB-645612933129}" type="slidenum">
              <a:rPr lang="en-US" smtClean="0"/>
              <a:pPr/>
              <a:t>‹#›</a:t>
            </a:fld>
            <a:endParaRPr lang="en-US" dirty="0"/>
          </a:p>
        </p:txBody>
      </p:sp>
      <p:sp>
        <p:nvSpPr>
          <p:cNvPr id="4" name="Footer Placeholder 3">
            <a:extLst>
              <a:ext uri="{FF2B5EF4-FFF2-40B4-BE49-F238E27FC236}">
                <a16:creationId xmlns:a16="http://schemas.microsoft.com/office/drawing/2014/main" id="{5FEB7AAA-15CA-4A70-9B3F-353DC05DBCA6}"/>
              </a:ext>
            </a:extLst>
          </p:cNvPr>
          <p:cNvSpPr>
            <a:spLocks noGrp="1"/>
          </p:cNvSpPr>
          <p:nvPr>
            <p:ph type="ftr" sz="quarter" idx="11"/>
          </p:nvPr>
        </p:nvSpPr>
        <p:spPr/>
        <p:txBody>
          <a:bodyPr/>
          <a:lstStyle>
            <a:lvl1pPr>
              <a:defRPr>
                <a:solidFill>
                  <a:schemeClr val="tx1">
                    <a:alpha val="70000"/>
                  </a:schemeClr>
                </a:solidFill>
              </a:defRPr>
            </a:lvl1pPr>
          </a:lstStyle>
          <a:p>
            <a:r>
              <a:rPr lang="en-US">
                <a:solidFill>
                  <a:schemeClr val="tx1">
                    <a:alpha val="70000"/>
                  </a:schemeClr>
                </a:solidFill>
              </a:rPr>
              <a:t>Sample Footer Text</a:t>
            </a:r>
            <a:endParaRPr lang="en-US" dirty="0">
              <a:solidFill>
                <a:schemeClr val="tx1">
                  <a:alpha val="70000"/>
                </a:schemeClr>
              </a:solidFill>
            </a:endParaRPr>
          </a:p>
        </p:txBody>
      </p:sp>
      <p:sp>
        <p:nvSpPr>
          <p:cNvPr id="20" name="Freeform: Shape 19">
            <a:extLst>
              <a:ext uri="{FF2B5EF4-FFF2-40B4-BE49-F238E27FC236}">
                <a16:creationId xmlns:a16="http://schemas.microsoft.com/office/drawing/2014/main" id="{D2808199-57D8-443D-81C1-F4993CBF211E}"/>
              </a:ext>
              <a:ext uri="{C183D7F6-B498-43B3-948B-1728B52AA6E4}">
                <adec:decorative xmlns:adec="http://schemas.microsoft.com/office/drawing/2017/decorative" val="1"/>
              </a:ext>
            </a:extLst>
          </p:cNvPr>
          <p:cNvSpPr/>
          <p:nvPr userDrawn="1"/>
        </p:nvSpPr>
        <p:spPr>
          <a:xfrm>
            <a:off x="5334000" y="4080709"/>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B18544F3-5338-4957-87FE-172AA247D2F1}"/>
              </a:ext>
              <a:ext uri="{C183D7F6-B498-43B3-948B-1728B52AA6E4}">
                <adec:decorative xmlns:adec="http://schemas.microsoft.com/office/drawing/2017/decorative" val="1"/>
              </a:ext>
            </a:extLst>
          </p:cNvPr>
          <p:cNvSpPr/>
          <p:nvPr userDrawn="1"/>
        </p:nvSpPr>
        <p:spPr>
          <a:xfrm>
            <a:off x="5334000" y="4080709"/>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52089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5C722E3-E441-423D-997F-8129C85AEBAD}"/>
              </a:ext>
            </a:extLst>
          </p:cNvPr>
          <p:cNvSpPr>
            <a:spLocks noGrp="1"/>
          </p:cNvSpPr>
          <p:nvPr>
            <p:ph type="pic" sz="quarter" idx="13"/>
          </p:nvPr>
        </p:nvSpPr>
        <p:spPr>
          <a:xfrm>
            <a:off x="3048000" y="762000"/>
            <a:ext cx="6095524" cy="4616159"/>
          </a:xfrm>
          <a:custGeom>
            <a:avLst/>
            <a:gdLst>
              <a:gd name="connsiteX0" fmla="*/ 0 w 6095524"/>
              <a:gd name="connsiteY0" fmla="*/ 0 h 4616159"/>
              <a:gd name="connsiteX1" fmla="*/ 6095524 w 6095524"/>
              <a:gd name="connsiteY1" fmla="*/ 0 h 4616159"/>
              <a:gd name="connsiteX2" fmla="*/ 6095524 w 6095524"/>
              <a:gd name="connsiteY2" fmla="*/ 3296937 h 4616159"/>
              <a:gd name="connsiteX3" fmla="*/ 6081792 w 6095524"/>
              <a:gd name="connsiteY3" fmla="*/ 3305388 h 4616159"/>
              <a:gd name="connsiteX4" fmla="*/ 6039258 w 6095524"/>
              <a:gd name="connsiteY4" fmla="*/ 3329967 h 4616159"/>
              <a:gd name="connsiteX5" fmla="*/ 6017942 w 6095524"/>
              <a:gd name="connsiteY5" fmla="*/ 3363285 h 4616159"/>
              <a:gd name="connsiteX6" fmla="*/ 5968302 w 6095524"/>
              <a:gd name="connsiteY6" fmla="*/ 3422719 h 4616159"/>
              <a:gd name="connsiteX7" fmla="*/ 5947467 w 6095524"/>
              <a:gd name="connsiteY7" fmla="*/ 3445378 h 4616159"/>
              <a:gd name="connsiteX8" fmla="*/ 5935657 w 6095524"/>
              <a:gd name="connsiteY8" fmla="*/ 3453828 h 4616159"/>
              <a:gd name="connsiteX9" fmla="*/ 5908676 w 6095524"/>
              <a:gd name="connsiteY9" fmla="*/ 3481672 h 4616159"/>
              <a:gd name="connsiteX10" fmla="*/ 5895618 w 6095524"/>
              <a:gd name="connsiteY10" fmla="*/ 3497898 h 4616159"/>
              <a:gd name="connsiteX11" fmla="*/ 5853084 w 6095524"/>
              <a:gd name="connsiteY11" fmla="*/ 3552627 h 4616159"/>
              <a:gd name="connsiteX12" fmla="*/ 5837528 w 6095524"/>
              <a:gd name="connsiteY12" fmla="*/ 3567510 h 4616159"/>
              <a:gd name="connsiteX13" fmla="*/ 5811221 w 6095524"/>
              <a:gd name="connsiteY13" fmla="*/ 3587576 h 4616159"/>
              <a:gd name="connsiteX14" fmla="*/ 5795763 w 6095524"/>
              <a:gd name="connsiteY14" fmla="*/ 3595738 h 4616159"/>
              <a:gd name="connsiteX15" fmla="*/ 5768494 w 6095524"/>
              <a:gd name="connsiteY15" fmla="*/ 3624638 h 4616159"/>
              <a:gd name="connsiteX16" fmla="*/ 5725000 w 6095524"/>
              <a:gd name="connsiteY16" fmla="*/ 3694153 h 4616159"/>
              <a:gd name="connsiteX17" fmla="*/ 5676896 w 6095524"/>
              <a:gd name="connsiteY17" fmla="*/ 3731023 h 4616159"/>
              <a:gd name="connsiteX18" fmla="*/ 5660477 w 6095524"/>
              <a:gd name="connsiteY18" fmla="*/ 3756755 h 4616159"/>
              <a:gd name="connsiteX19" fmla="*/ 5629944 w 6095524"/>
              <a:gd name="connsiteY19" fmla="*/ 3787288 h 4616159"/>
              <a:gd name="connsiteX20" fmla="*/ 5590194 w 6095524"/>
              <a:gd name="connsiteY20" fmla="*/ 3809084 h 4616159"/>
              <a:gd name="connsiteX21" fmla="*/ 5551404 w 6095524"/>
              <a:gd name="connsiteY21" fmla="*/ 3825886 h 4616159"/>
              <a:gd name="connsiteX22" fmla="*/ 5527016 w 6095524"/>
              <a:gd name="connsiteY22" fmla="*/ 3837600 h 4616159"/>
              <a:gd name="connsiteX23" fmla="*/ 5483904 w 6095524"/>
              <a:gd name="connsiteY23" fmla="*/ 3848354 h 4616159"/>
              <a:gd name="connsiteX24" fmla="*/ 5447996 w 6095524"/>
              <a:gd name="connsiteY24" fmla="*/ 3852194 h 4616159"/>
              <a:gd name="connsiteX25" fmla="*/ 5406230 w 6095524"/>
              <a:gd name="connsiteY25" fmla="*/ 3857187 h 4616159"/>
              <a:gd name="connsiteX26" fmla="*/ 5350732 w 6095524"/>
              <a:gd name="connsiteY26" fmla="*/ 3874661 h 4616159"/>
              <a:gd name="connsiteX27" fmla="*/ 5294564 w 6095524"/>
              <a:gd name="connsiteY27" fmla="*/ 3913836 h 4616159"/>
              <a:gd name="connsiteX28" fmla="*/ 5274688 w 6095524"/>
              <a:gd name="connsiteY28" fmla="*/ 3918444 h 4616159"/>
              <a:gd name="connsiteX29" fmla="*/ 5214200 w 6095524"/>
              <a:gd name="connsiteY29" fmla="*/ 3906443 h 4616159"/>
              <a:gd name="connsiteX30" fmla="*/ 5125577 w 6095524"/>
              <a:gd name="connsiteY30" fmla="*/ 3894153 h 4616159"/>
              <a:gd name="connsiteX31" fmla="*/ 5103206 w 6095524"/>
              <a:gd name="connsiteY31" fmla="*/ 3906347 h 4616159"/>
              <a:gd name="connsiteX32" fmla="*/ 5067104 w 6095524"/>
              <a:gd name="connsiteY32" fmla="*/ 3929582 h 4616159"/>
              <a:gd name="connsiteX33" fmla="*/ 5047036 w 6095524"/>
              <a:gd name="connsiteY33" fmla="*/ 3971541 h 4616159"/>
              <a:gd name="connsiteX34" fmla="*/ 5033978 w 6095524"/>
              <a:gd name="connsiteY34" fmla="*/ 4018877 h 4616159"/>
              <a:gd name="connsiteX35" fmla="*/ 5020921 w 6095524"/>
              <a:gd name="connsiteY35" fmla="*/ 4038655 h 4616159"/>
              <a:gd name="connsiteX36" fmla="*/ 5006038 w 6095524"/>
              <a:gd name="connsiteY36" fmla="*/ 4051713 h 4616159"/>
              <a:gd name="connsiteX37" fmla="*/ 4985588 w 6095524"/>
              <a:gd name="connsiteY37" fmla="*/ 4073221 h 4616159"/>
              <a:gd name="connsiteX38" fmla="*/ 4968112 w 6095524"/>
              <a:gd name="connsiteY38" fmla="*/ 4120364 h 4616159"/>
              <a:gd name="connsiteX39" fmla="*/ 4949196 w 6095524"/>
              <a:gd name="connsiteY39" fmla="*/ 4137071 h 4616159"/>
              <a:gd name="connsiteX40" fmla="*/ 4933738 w 6095524"/>
              <a:gd name="connsiteY40" fmla="*/ 4143601 h 4616159"/>
              <a:gd name="connsiteX41" fmla="*/ 4869600 w 6095524"/>
              <a:gd name="connsiteY41" fmla="*/ 4170004 h 4616159"/>
              <a:gd name="connsiteX42" fmla="*/ 4861536 w 6095524"/>
              <a:gd name="connsiteY42" fmla="*/ 4170772 h 4616159"/>
              <a:gd name="connsiteX43" fmla="*/ 4768977 w 6095524"/>
              <a:gd name="connsiteY43" fmla="*/ 4193720 h 4616159"/>
              <a:gd name="connsiteX44" fmla="*/ 4743532 w 6095524"/>
              <a:gd name="connsiteY44" fmla="*/ 4199193 h 4616159"/>
              <a:gd name="connsiteX45" fmla="*/ 4677378 w 6095524"/>
              <a:gd name="connsiteY45" fmla="*/ 4215611 h 4616159"/>
              <a:gd name="connsiteX46" fmla="*/ 4642908 w 6095524"/>
              <a:gd name="connsiteY46" fmla="*/ 4258626 h 4616159"/>
              <a:gd name="connsiteX47" fmla="*/ 4619192 w 6095524"/>
              <a:gd name="connsiteY47" fmla="*/ 4284647 h 4616159"/>
              <a:gd name="connsiteX48" fmla="*/ 4588468 w 6095524"/>
              <a:gd name="connsiteY48" fmla="*/ 4301450 h 4616159"/>
              <a:gd name="connsiteX49" fmla="*/ 4570898 w 6095524"/>
              <a:gd name="connsiteY49" fmla="*/ 4307690 h 4616159"/>
              <a:gd name="connsiteX50" fmla="*/ 4523946 w 6095524"/>
              <a:gd name="connsiteY50" fmla="*/ 4304522 h 4616159"/>
              <a:gd name="connsiteX51" fmla="*/ 4502535 w 6095524"/>
              <a:gd name="connsiteY51" fmla="*/ 4292424 h 4616159"/>
              <a:gd name="connsiteX52" fmla="*/ 4483140 w 6095524"/>
              <a:gd name="connsiteY52" fmla="*/ 4288967 h 4616159"/>
              <a:gd name="connsiteX53" fmla="*/ 4430812 w 6095524"/>
              <a:gd name="connsiteY53" fmla="*/ 4325837 h 4616159"/>
              <a:gd name="connsiteX54" fmla="*/ 4425050 w 6095524"/>
              <a:gd name="connsiteY54" fmla="*/ 4336783 h 4616159"/>
              <a:gd name="connsiteX55" fmla="*/ 4404984 w 6095524"/>
              <a:gd name="connsiteY55" fmla="*/ 4390647 h 4616159"/>
              <a:gd name="connsiteX56" fmla="*/ 4391157 w 6095524"/>
              <a:gd name="connsiteY56" fmla="*/ 4406298 h 4616159"/>
              <a:gd name="connsiteX57" fmla="*/ 4385396 w 6095524"/>
              <a:gd name="connsiteY57" fmla="*/ 4409946 h 4616159"/>
              <a:gd name="connsiteX58" fmla="*/ 4344206 w 6095524"/>
              <a:gd name="connsiteY58" fmla="*/ 4433758 h 4616159"/>
              <a:gd name="connsiteX59" fmla="*/ 4305128 w 6095524"/>
              <a:gd name="connsiteY59" fmla="*/ 4447584 h 4616159"/>
              <a:gd name="connsiteX60" fmla="*/ 4247710 w 6095524"/>
              <a:gd name="connsiteY60" fmla="*/ 4463042 h 4616159"/>
              <a:gd name="connsiteX61" fmla="*/ 4222170 w 6095524"/>
              <a:gd name="connsiteY61" fmla="*/ 4479077 h 4616159"/>
              <a:gd name="connsiteX62" fmla="*/ 4175604 w 6095524"/>
              <a:gd name="connsiteY62" fmla="*/ 4495400 h 4616159"/>
              <a:gd name="connsiteX63" fmla="*/ 4156304 w 6095524"/>
              <a:gd name="connsiteY63" fmla="*/ 4499721 h 4616159"/>
              <a:gd name="connsiteX64" fmla="*/ 4139598 w 6095524"/>
              <a:gd name="connsiteY64" fmla="*/ 4507402 h 4616159"/>
              <a:gd name="connsiteX65" fmla="*/ 4121738 w 6095524"/>
              <a:gd name="connsiteY65" fmla="*/ 4519403 h 4616159"/>
              <a:gd name="connsiteX66" fmla="*/ 4074978 w 6095524"/>
              <a:gd name="connsiteY66" fmla="*/ 4548496 h 4616159"/>
              <a:gd name="connsiteX67" fmla="*/ 4004696 w 6095524"/>
              <a:gd name="connsiteY67" fmla="*/ 4543408 h 4616159"/>
              <a:gd name="connsiteX68" fmla="*/ 3964370 w 6095524"/>
              <a:gd name="connsiteY68" fmla="*/ 4543792 h 4616159"/>
              <a:gd name="connsiteX69" fmla="*/ 3927116 w 6095524"/>
              <a:gd name="connsiteY69" fmla="*/ 4538991 h 4616159"/>
              <a:gd name="connsiteX70" fmla="*/ 3915018 w 6095524"/>
              <a:gd name="connsiteY70" fmla="*/ 4527661 h 4616159"/>
              <a:gd name="connsiteX71" fmla="*/ 3864225 w 6095524"/>
              <a:gd name="connsiteY71" fmla="*/ 4558098 h 4616159"/>
              <a:gd name="connsiteX72" fmla="*/ 3846655 w 6095524"/>
              <a:gd name="connsiteY72" fmla="*/ 4584310 h 4616159"/>
              <a:gd name="connsiteX73" fmla="*/ 3812665 w 6095524"/>
              <a:gd name="connsiteY73" fmla="*/ 4611578 h 4616159"/>
              <a:gd name="connsiteX74" fmla="*/ 3745743 w 6095524"/>
              <a:gd name="connsiteY74" fmla="*/ 4602840 h 4616159"/>
              <a:gd name="connsiteX75" fmla="*/ 3708873 w 6095524"/>
              <a:gd name="connsiteY75" fmla="*/ 4583350 h 4616159"/>
              <a:gd name="connsiteX76" fmla="*/ 3685254 w 6095524"/>
              <a:gd name="connsiteY76" fmla="*/ 4582389 h 4616159"/>
              <a:gd name="connsiteX77" fmla="*/ 3643775 w 6095524"/>
              <a:gd name="connsiteY77" fmla="*/ 4610714 h 4616159"/>
              <a:gd name="connsiteX78" fmla="*/ 3627068 w 6095524"/>
              <a:gd name="connsiteY78" fmla="*/ 4613978 h 4616159"/>
              <a:gd name="connsiteX79" fmla="*/ 3598168 w 6095524"/>
              <a:gd name="connsiteY79" fmla="*/ 4615803 h 4616159"/>
              <a:gd name="connsiteX80" fmla="*/ 3571860 w 6095524"/>
              <a:gd name="connsiteY80" fmla="*/ 4606778 h 4616159"/>
              <a:gd name="connsiteX81" fmla="*/ 3509930 w 6095524"/>
              <a:gd name="connsiteY81" fmla="*/ 4562227 h 4616159"/>
              <a:gd name="connsiteX82" fmla="*/ 3499656 w 6095524"/>
              <a:gd name="connsiteY82" fmla="*/ 4557810 h 4616159"/>
              <a:gd name="connsiteX83" fmla="*/ 3481509 w 6095524"/>
              <a:gd name="connsiteY83" fmla="*/ 4554833 h 4616159"/>
              <a:gd name="connsiteX84" fmla="*/ 3410074 w 6095524"/>
              <a:gd name="connsiteY84" fmla="*/ 4518924 h 4616159"/>
              <a:gd name="connsiteX85" fmla="*/ 3394423 w 6095524"/>
              <a:gd name="connsiteY85" fmla="*/ 4519212 h 4616159"/>
              <a:gd name="connsiteX86" fmla="*/ 3368691 w 6095524"/>
              <a:gd name="connsiteY86" fmla="*/ 4522284 h 4616159"/>
              <a:gd name="connsiteX87" fmla="*/ 3340943 w 6095524"/>
              <a:gd name="connsiteY87" fmla="*/ 4516427 h 4616159"/>
              <a:gd name="connsiteX88" fmla="*/ 3320683 w 6095524"/>
              <a:gd name="connsiteY88" fmla="*/ 4512299 h 4616159"/>
              <a:gd name="connsiteX89" fmla="*/ 3263939 w 6095524"/>
              <a:gd name="connsiteY89" fmla="*/ 4524396 h 4616159"/>
              <a:gd name="connsiteX90" fmla="*/ 3216700 w 6095524"/>
              <a:gd name="connsiteY90" fmla="*/ 4536302 h 4616159"/>
              <a:gd name="connsiteX91" fmla="*/ 3210171 w 6095524"/>
              <a:gd name="connsiteY91" fmla="*/ 4534670 h 4616159"/>
              <a:gd name="connsiteX92" fmla="*/ 3147376 w 6095524"/>
              <a:gd name="connsiteY92" fmla="*/ 4524876 h 4616159"/>
              <a:gd name="connsiteX93" fmla="*/ 3119916 w 6095524"/>
              <a:gd name="connsiteY93" fmla="*/ 4511531 h 4616159"/>
              <a:gd name="connsiteX94" fmla="*/ 3082183 w 6095524"/>
              <a:gd name="connsiteY94" fmla="*/ 4499721 h 4616159"/>
              <a:gd name="connsiteX95" fmla="*/ 3040223 w 6095524"/>
              <a:gd name="connsiteY95" fmla="*/ 4485606 h 4616159"/>
              <a:gd name="connsiteX96" fmla="*/ 3009403 w 6095524"/>
              <a:gd name="connsiteY96" fmla="*/ 4478789 h 4616159"/>
              <a:gd name="connsiteX97" fmla="*/ 2963988 w 6095524"/>
              <a:gd name="connsiteY97" fmla="*/ 4483782 h 4616159"/>
              <a:gd name="connsiteX98" fmla="*/ 2954674 w 6095524"/>
              <a:gd name="connsiteY98" fmla="*/ 4487815 h 4616159"/>
              <a:gd name="connsiteX99" fmla="*/ 2865380 w 6095524"/>
              <a:gd name="connsiteY99" fmla="*/ 4518060 h 4616159"/>
              <a:gd name="connsiteX100" fmla="*/ 2805851 w 6095524"/>
              <a:gd name="connsiteY100" fmla="*/ 4518444 h 4616159"/>
              <a:gd name="connsiteX101" fmla="*/ 2786071 w 6095524"/>
              <a:gd name="connsiteY101" fmla="*/ 4513931 h 4616159"/>
              <a:gd name="connsiteX102" fmla="*/ 2749969 w 6095524"/>
              <a:gd name="connsiteY102" fmla="*/ 4493864 h 4616159"/>
              <a:gd name="connsiteX103" fmla="*/ 2734031 w 6095524"/>
              <a:gd name="connsiteY103" fmla="*/ 4490983 h 4616159"/>
              <a:gd name="connsiteX104" fmla="*/ 2705803 w 6095524"/>
              <a:gd name="connsiteY104" fmla="*/ 4489063 h 4616159"/>
              <a:gd name="connsiteX105" fmla="*/ 2644545 w 6095524"/>
              <a:gd name="connsiteY105" fmla="*/ 4490983 h 4616159"/>
              <a:gd name="connsiteX106" fmla="*/ 2564661 w 6095524"/>
              <a:gd name="connsiteY106" fmla="*/ 4482822 h 4616159"/>
              <a:gd name="connsiteX107" fmla="*/ 2532976 w 6095524"/>
              <a:gd name="connsiteY107" fmla="*/ 4485318 h 4616159"/>
              <a:gd name="connsiteX108" fmla="*/ 2498795 w 6095524"/>
              <a:gd name="connsiteY108" fmla="*/ 4489639 h 4616159"/>
              <a:gd name="connsiteX109" fmla="*/ 2488808 w 6095524"/>
              <a:gd name="connsiteY109" fmla="*/ 4489447 h 4616159"/>
              <a:gd name="connsiteX110" fmla="*/ 2436289 w 6095524"/>
              <a:gd name="connsiteY110" fmla="*/ 4479270 h 4616159"/>
              <a:gd name="connsiteX111" fmla="*/ 2424286 w 6095524"/>
              <a:gd name="connsiteY111" fmla="*/ 4472452 h 4616159"/>
              <a:gd name="connsiteX112" fmla="*/ 2392985 w 6095524"/>
              <a:gd name="connsiteY112" fmla="*/ 4475236 h 4616159"/>
              <a:gd name="connsiteX113" fmla="*/ 2365142 w 6095524"/>
              <a:gd name="connsiteY113" fmla="*/ 4486374 h 4616159"/>
              <a:gd name="connsiteX114" fmla="*/ 2205468 w 6095524"/>
              <a:gd name="connsiteY114" fmla="*/ 4510379 h 4616159"/>
              <a:gd name="connsiteX115" fmla="*/ 2109453 w 6095524"/>
              <a:gd name="connsiteY115" fmla="*/ 4510763 h 4616159"/>
              <a:gd name="connsiteX116" fmla="*/ 2042242 w 6095524"/>
              <a:gd name="connsiteY116" fmla="*/ 4521324 h 4616159"/>
              <a:gd name="connsiteX117" fmla="*/ 2031105 w 6095524"/>
              <a:gd name="connsiteY117" fmla="*/ 4532462 h 4616159"/>
              <a:gd name="connsiteX118" fmla="*/ 1990106 w 6095524"/>
              <a:gd name="connsiteY118" fmla="*/ 4544272 h 4616159"/>
              <a:gd name="connsiteX119" fmla="*/ 1951123 w 6095524"/>
              <a:gd name="connsiteY119" fmla="*/ 4519883 h 4616159"/>
              <a:gd name="connsiteX120" fmla="*/ 1902252 w 6095524"/>
              <a:gd name="connsiteY120" fmla="*/ 4483013 h 4616159"/>
              <a:gd name="connsiteX121" fmla="*/ 1875656 w 6095524"/>
              <a:gd name="connsiteY121" fmla="*/ 4482726 h 4616159"/>
              <a:gd name="connsiteX122" fmla="*/ 1820831 w 6095524"/>
              <a:gd name="connsiteY122" fmla="*/ 4475525 h 4616159"/>
              <a:gd name="connsiteX123" fmla="*/ 1782809 w 6095524"/>
              <a:gd name="connsiteY123" fmla="*/ 4463235 h 4616159"/>
              <a:gd name="connsiteX124" fmla="*/ 1729521 w 6095524"/>
              <a:gd name="connsiteY124" fmla="*/ 4448641 h 4616159"/>
              <a:gd name="connsiteX125" fmla="*/ 1709646 w 6095524"/>
              <a:gd name="connsiteY125" fmla="*/ 4440959 h 4616159"/>
              <a:gd name="connsiteX126" fmla="*/ 1662118 w 6095524"/>
              <a:gd name="connsiteY126" fmla="*/ 4429533 h 4616159"/>
              <a:gd name="connsiteX127" fmla="*/ 1622751 w 6095524"/>
              <a:gd name="connsiteY127" fmla="*/ 4422045 h 4616159"/>
              <a:gd name="connsiteX128" fmla="*/ 1590971 w 6095524"/>
              <a:gd name="connsiteY128" fmla="*/ 4398617 h 4616159"/>
              <a:gd name="connsiteX129" fmla="*/ 1580793 w 6095524"/>
              <a:gd name="connsiteY129" fmla="*/ 4386518 h 4616159"/>
              <a:gd name="connsiteX130" fmla="*/ 1572344 w 6095524"/>
              <a:gd name="connsiteY130" fmla="*/ 4378741 h 4616159"/>
              <a:gd name="connsiteX131" fmla="*/ 1534898 w 6095524"/>
              <a:gd name="connsiteY131" fmla="*/ 4333134 h 4616159"/>
              <a:gd name="connsiteX132" fmla="*/ 1530674 w 6095524"/>
              <a:gd name="connsiteY132" fmla="*/ 4329293 h 4616159"/>
              <a:gd name="connsiteX133" fmla="*/ 1479978 w 6095524"/>
              <a:gd name="connsiteY133" fmla="*/ 4308266 h 4616159"/>
              <a:gd name="connsiteX134" fmla="*/ 1462118 w 6095524"/>
              <a:gd name="connsiteY134" fmla="*/ 4296841 h 4616159"/>
              <a:gd name="connsiteX135" fmla="*/ 1425441 w 6095524"/>
              <a:gd name="connsiteY135" fmla="*/ 4268324 h 4616159"/>
              <a:gd name="connsiteX136" fmla="*/ 1410942 w 6095524"/>
              <a:gd name="connsiteY136" fmla="*/ 4267364 h 4616159"/>
              <a:gd name="connsiteX137" fmla="*/ 1357558 w 6095524"/>
              <a:gd name="connsiteY137" fmla="*/ 4284454 h 4616159"/>
              <a:gd name="connsiteX138" fmla="*/ 1330481 w 6095524"/>
              <a:gd name="connsiteY138" fmla="*/ 4303754 h 4616159"/>
              <a:gd name="connsiteX139" fmla="*/ 1321072 w 6095524"/>
              <a:gd name="connsiteY139" fmla="*/ 4311435 h 4616159"/>
              <a:gd name="connsiteX140" fmla="*/ 1254630 w 6095524"/>
              <a:gd name="connsiteY140" fmla="*/ 4303177 h 4616159"/>
              <a:gd name="connsiteX141" fmla="*/ 1236099 w 6095524"/>
              <a:gd name="connsiteY141" fmla="*/ 4301353 h 4616159"/>
              <a:gd name="connsiteX142" fmla="*/ 1172536 w 6095524"/>
              <a:gd name="connsiteY142" fmla="*/ 4292135 h 4616159"/>
              <a:gd name="connsiteX143" fmla="*/ 1159383 w 6095524"/>
              <a:gd name="connsiteY143" fmla="*/ 4294344 h 4616159"/>
              <a:gd name="connsiteX144" fmla="*/ 1073737 w 6095524"/>
              <a:gd name="connsiteY144" fmla="*/ 4296168 h 4616159"/>
              <a:gd name="connsiteX145" fmla="*/ 1067784 w 6095524"/>
              <a:gd name="connsiteY145" fmla="*/ 4290887 h 4616159"/>
              <a:gd name="connsiteX146" fmla="*/ 1037059 w 6095524"/>
              <a:gd name="connsiteY146" fmla="*/ 4275237 h 4616159"/>
              <a:gd name="connsiteX147" fmla="*/ 996061 w 6095524"/>
              <a:gd name="connsiteY147" fmla="*/ 4271205 h 4616159"/>
              <a:gd name="connsiteX148" fmla="*/ 988571 w 6095524"/>
              <a:gd name="connsiteY148" fmla="*/ 4272645 h 4616159"/>
              <a:gd name="connsiteX149" fmla="*/ 960919 w 6095524"/>
              <a:gd name="connsiteY149" fmla="*/ 4282342 h 4616159"/>
              <a:gd name="connsiteX150" fmla="*/ 898797 w 6095524"/>
              <a:gd name="connsiteY150" fmla="*/ 4291367 h 4616159"/>
              <a:gd name="connsiteX151" fmla="*/ 886700 w 6095524"/>
              <a:gd name="connsiteY151" fmla="*/ 4294632 h 4616159"/>
              <a:gd name="connsiteX152" fmla="*/ 864904 w 6095524"/>
              <a:gd name="connsiteY152" fmla="*/ 4299721 h 4616159"/>
              <a:gd name="connsiteX153" fmla="*/ 805854 w 6095524"/>
              <a:gd name="connsiteY153" fmla="*/ 4303082 h 4616159"/>
              <a:gd name="connsiteX154" fmla="*/ 777242 w 6095524"/>
              <a:gd name="connsiteY154" fmla="*/ 4298089 h 4616159"/>
              <a:gd name="connsiteX155" fmla="*/ 764472 w 6095524"/>
              <a:gd name="connsiteY155" fmla="*/ 4298377 h 4616159"/>
              <a:gd name="connsiteX156" fmla="*/ 721842 w 6095524"/>
              <a:gd name="connsiteY156" fmla="*/ 4311147 h 4616159"/>
              <a:gd name="connsiteX157" fmla="*/ 617280 w 6095524"/>
              <a:gd name="connsiteY157" fmla="*/ 4302986 h 4616159"/>
              <a:gd name="connsiteX158" fmla="*/ 584251 w 6095524"/>
              <a:gd name="connsiteY158" fmla="*/ 4296073 h 4616159"/>
              <a:gd name="connsiteX159" fmla="*/ 566681 w 6095524"/>
              <a:gd name="connsiteY159" fmla="*/ 4295112 h 4616159"/>
              <a:gd name="connsiteX160" fmla="*/ 542101 w 6095524"/>
              <a:gd name="connsiteY160" fmla="*/ 4304809 h 4616159"/>
              <a:gd name="connsiteX161" fmla="*/ 497262 w 6095524"/>
              <a:gd name="connsiteY161" fmla="*/ 4306634 h 4616159"/>
              <a:gd name="connsiteX162" fmla="*/ 433988 w 6095524"/>
              <a:gd name="connsiteY162" fmla="*/ 4305193 h 4616159"/>
              <a:gd name="connsiteX163" fmla="*/ 382619 w 6095524"/>
              <a:gd name="connsiteY163" fmla="*/ 4319499 h 4616159"/>
              <a:gd name="connsiteX164" fmla="*/ 364761 w 6095524"/>
              <a:gd name="connsiteY164" fmla="*/ 4337647 h 4616159"/>
              <a:gd name="connsiteX165" fmla="*/ 326355 w 6095524"/>
              <a:gd name="connsiteY165" fmla="*/ 4341295 h 4616159"/>
              <a:gd name="connsiteX166" fmla="*/ 278539 w 6095524"/>
              <a:gd name="connsiteY166" fmla="*/ 4315083 h 4616159"/>
              <a:gd name="connsiteX167" fmla="*/ 273066 w 6095524"/>
              <a:gd name="connsiteY167" fmla="*/ 4315947 h 4616159"/>
              <a:gd name="connsiteX168" fmla="*/ 189053 w 6095524"/>
              <a:gd name="connsiteY168" fmla="*/ 4328814 h 4616159"/>
              <a:gd name="connsiteX169" fmla="*/ 137877 w 6095524"/>
              <a:gd name="connsiteY169" fmla="*/ 4340047 h 4616159"/>
              <a:gd name="connsiteX170" fmla="*/ 133077 w 6095524"/>
              <a:gd name="connsiteY170" fmla="*/ 4344752 h 4616159"/>
              <a:gd name="connsiteX171" fmla="*/ 85356 w 6095524"/>
              <a:gd name="connsiteY171" fmla="*/ 4356082 h 4616159"/>
              <a:gd name="connsiteX172" fmla="*/ 45030 w 6095524"/>
              <a:gd name="connsiteY172" fmla="*/ 4346096 h 4616159"/>
              <a:gd name="connsiteX173" fmla="*/ 17282 w 6095524"/>
              <a:gd name="connsiteY173" fmla="*/ 4339951 h 4616159"/>
              <a:gd name="connsiteX174" fmla="*/ 0 w 6095524"/>
              <a:gd name="connsiteY174" fmla="*/ 4338332 h 4616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095524" h="4616159">
                <a:moveTo>
                  <a:pt x="0" y="0"/>
                </a:moveTo>
                <a:lnTo>
                  <a:pt x="6095524" y="0"/>
                </a:lnTo>
                <a:lnTo>
                  <a:pt x="6095524" y="3296937"/>
                </a:lnTo>
                <a:lnTo>
                  <a:pt x="6081792" y="3305388"/>
                </a:lnTo>
                <a:cubicBezTo>
                  <a:pt x="6067486" y="3313549"/>
                  <a:pt x="6051452" y="3319502"/>
                  <a:pt x="6039258" y="3329967"/>
                </a:cubicBezTo>
                <a:cubicBezTo>
                  <a:pt x="6029656" y="3338225"/>
                  <a:pt x="6023414" y="3351283"/>
                  <a:pt x="6017942" y="3363285"/>
                </a:cubicBezTo>
                <a:cubicBezTo>
                  <a:pt x="6006708" y="3387865"/>
                  <a:pt x="5987600" y="3405148"/>
                  <a:pt x="5968302" y="3422719"/>
                </a:cubicBezTo>
                <a:cubicBezTo>
                  <a:pt x="5960716" y="3429535"/>
                  <a:pt x="5954668" y="3438081"/>
                  <a:pt x="5947467" y="3445378"/>
                </a:cubicBezTo>
                <a:cubicBezTo>
                  <a:pt x="5944106" y="3448738"/>
                  <a:pt x="5940073" y="3452291"/>
                  <a:pt x="5935657" y="3453828"/>
                </a:cubicBezTo>
                <a:cubicBezTo>
                  <a:pt x="5921830" y="3458819"/>
                  <a:pt x="5913958" y="3468421"/>
                  <a:pt x="5908676" y="3481672"/>
                </a:cubicBezTo>
                <a:cubicBezTo>
                  <a:pt x="5906180" y="3487816"/>
                  <a:pt x="5900707" y="3493193"/>
                  <a:pt x="5895618" y="3497898"/>
                </a:cubicBezTo>
                <a:cubicBezTo>
                  <a:pt x="5878239" y="3513741"/>
                  <a:pt x="5859804" y="3528143"/>
                  <a:pt x="5853084" y="3552627"/>
                </a:cubicBezTo>
                <a:cubicBezTo>
                  <a:pt x="5851452" y="3558676"/>
                  <a:pt x="5843770" y="3564533"/>
                  <a:pt x="5837528" y="3567510"/>
                </a:cubicBezTo>
                <a:cubicBezTo>
                  <a:pt x="5827159" y="3572502"/>
                  <a:pt x="5816406" y="3574998"/>
                  <a:pt x="5811221" y="3587576"/>
                </a:cubicBezTo>
                <a:cubicBezTo>
                  <a:pt x="5809494" y="3591801"/>
                  <a:pt x="5801427" y="3594394"/>
                  <a:pt x="5795763" y="3595738"/>
                </a:cubicBezTo>
                <a:cubicBezTo>
                  <a:pt x="5778768" y="3599866"/>
                  <a:pt x="5769550" y="3607259"/>
                  <a:pt x="5768494" y="3624638"/>
                </a:cubicBezTo>
                <a:cubicBezTo>
                  <a:pt x="5766574" y="3656131"/>
                  <a:pt x="5746603" y="3675718"/>
                  <a:pt x="5725000" y="3694153"/>
                </a:cubicBezTo>
                <a:cubicBezTo>
                  <a:pt x="5709636" y="3707307"/>
                  <a:pt x="5691971" y="3717677"/>
                  <a:pt x="5676896" y="3731023"/>
                </a:cubicBezTo>
                <a:cubicBezTo>
                  <a:pt x="5669598" y="3737552"/>
                  <a:pt x="5664318" y="3747441"/>
                  <a:pt x="5660477" y="3756755"/>
                </a:cubicBezTo>
                <a:cubicBezTo>
                  <a:pt x="5654428" y="3771542"/>
                  <a:pt x="5644827" y="3781047"/>
                  <a:pt x="5629944" y="3787288"/>
                </a:cubicBezTo>
                <a:cubicBezTo>
                  <a:pt x="5616118" y="3793049"/>
                  <a:pt x="5603732" y="3802362"/>
                  <a:pt x="5590194" y="3809084"/>
                </a:cubicBezTo>
                <a:cubicBezTo>
                  <a:pt x="5577616" y="3815420"/>
                  <a:pt x="5564270" y="3820221"/>
                  <a:pt x="5551404" y="3825886"/>
                </a:cubicBezTo>
                <a:cubicBezTo>
                  <a:pt x="5543051" y="3829535"/>
                  <a:pt x="5534025" y="3832319"/>
                  <a:pt x="5527016" y="3837600"/>
                </a:cubicBezTo>
                <a:cubicBezTo>
                  <a:pt x="5513862" y="3847490"/>
                  <a:pt x="5500324" y="3850274"/>
                  <a:pt x="5483904" y="3848354"/>
                </a:cubicBezTo>
                <a:cubicBezTo>
                  <a:pt x="5472192" y="3847009"/>
                  <a:pt x="5459518" y="3849122"/>
                  <a:pt x="5447996" y="3852194"/>
                </a:cubicBezTo>
                <a:cubicBezTo>
                  <a:pt x="5434170" y="3855842"/>
                  <a:pt x="5420920" y="3858243"/>
                  <a:pt x="5406230" y="3857187"/>
                </a:cubicBezTo>
                <a:cubicBezTo>
                  <a:pt x="5386066" y="3855747"/>
                  <a:pt x="5367344" y="3861316"/>
                  <a:pt x="5350732" y="3874661"/>
                </a:cubicBezTo>
                <a:cubicBezTo>
                  <a:pt x="5332874" y="3888872"/>
                  <a:pt x="5313767" y="3901546"/>
                  <a:pt x="5294564" y="3913836"/>
                </a:cubicBezTo>
                <a:cubicBezTo>
                  <a:pt x="5289091" y="3917389"/>
                  <a:pt x="5281026" y="3919308"/>
                  <a:pt x="5274688" y="3918444"/>
                </a:cubicBezTo>
                <a:cubicBezTo>
                  <a:pt x="5254333" y="3915564"/>
                  <a:pt x="5233210" y="3913644"/>
                  <a:pt x="5214200" y="3906443"/>
                </a:cubicBezTo>
                <a:cubicBezTo>
                  <a:pt x="5185106" y="3895401"/>
                  <a:pt x="5156206" y="3888584"/>
                  <a:pt x="5125577" y="3894153"/>
                </a:cubicBezTo>
                <a:cubicBezTo>
                  <a:pt x="5117512" y="3895593"/>
                  <a:pt x="5109158" y="3900586"/>
                  <a:pt x="5103206" y="3906347"/>
                </a:cubicBezTo>
                <a:cubicBezTo>
                  <a:pt x="5092548" y="3916621"/>
                  <a:pt x="5082178" y="3925837"/>
                  <a:pt x="5067104" y="3929582"/>
                </a:cubicBezTo>
                <a:cubicBezTo>
                  <a:pt x="5053470" y="3932943"/>
                  <a:pt x="5043100" y="3955027"/>
                  <a:pt x="5047036" y="3971541"/>
                </a:cubicBezTo>
                <a:cubicBezTo>
                  <a:pt x="5051454" y="3990168"/>
                  <a:pt x="5047324" y="4005242"/>
                  <a:pt x="5033978" y="4018877"/>
                </a:cubicBezTo>
                <a:cubicBezTo>
                  <a:pt x="5028506" y="4024349"/>
                  <a:pt x="5025914" y="4032510"/>
                  <a:pt x="5020921" y="4038655"/>
                </a:cubicBezTo>
                <a:cubicBezTo>
                  <a:pt x="5016792" y="4043745"/>
                  <a:pt x="5011800" y="4049217"/>
                  <a:pt x="5006038" y="4051713"/>
                </a:cubicBezTo>
                <a:cubicBezTo>
                  <a:pt x="4995764" y="4056226"/>
                  <a:pt x="4989140" y="4062275"/>
                  <a:pt x="4985588" y="4073221"/>
                </a:cubicBezTo>
                <a:cubicBezTo>
                  <a:pt x="4980498" y="4089160"/>
                  <a:pt x="4973778" y="4104618"/>
                  <a:pt x="4968112" y="4120364"/>
                </a:cubicBezTo>
                <a:cubicBezTo>
                  <a:pt x="4964752" y="4129486"/>
                  <a:pt x="4958510" y="4134575"/>
                  <a:pt x="4949196" y="4137071"/>
                </a:cubicBezTo>
                <a:cubicBezTo>
                  <a:pt x="4943820" y="4138608"/>
                  <a:pt x="4936810" y="4139760"/>
                  <a:pt x="4933738" y="4143601"/>
                </a:cubicBezTo>
                <a:cubicBezTo>
                  <a:pt x="4917032" y="4164531"/>
                  <a:pt x="4892932" y="4166068"/>
                  <a:pt x="4869600" y="4170004"/>
                </a:cubicBezTo>
                <a:cubicBezTo>
                  <a:pt x="4866912" y="4170485"/>
                  <a:pt x="4864223" y="4170772"/>
                  <a:pt x="4861536" y="4170772"/>
                </a:cubicBezTo>
                <a:cubicBezTo>
                  <a:pt x="4828698" y="4170485"/>
                  <a:pt x="4798837" y="4181814"/>
                  <a:pt x="4768977" y="4193720"/>
                </a:cubicBezTo>
                <a:cubicBezTo>
                  <a:pt x="4761104" y="4196888"/>
                  <a:pt x="4752174" y="4197945"/>
                  <a:pt x="4743532" y="4199193"/>
                </a:cubicBezTo>
                <a:cubicBezTo>
                  <a:pt x="4720970" y="4202553"/>
                  <a:pt x="4697254" y="4201881"/>
                  <a:pt x="4677378" y="4215611"/>
                </a:cubicBezTo>
                <a:cubicBezTo>
                  <a:pt x="4661728" y="4226365"/>
                  <a:pt x="4648478" y="4239616"/>
                  <a:pt x="4642908" y="4258626"/>
                </a:cubicBezTo>
                <a:cubicBezTo>
                  <a:pt x="4639164" y="4271396"/>
                  <a:pt x="4631675" y="4279558"/>
                  <a:pt x="4619192" y="4284647"/>
                </a:cubicBezTo>
                <a:cubicBezTo>
                  <a:pt x="4608439" y="4289063"/>
                  <a:pt x="4598838" y="4296168"/>
                  <a:pt x="4588468" y="4301450"/>
                </a:cubicBezTo>
                <a:cubicBezTo>
                  <a:pt x="4582995" y="4304234"/>
                  <a:pt x="4576754" y="4307690"/>
                  <a:pt x="4570898" y="4307690"/>
                </a:cubicBezTo>
                <a:cubicBezTo>
                  <a:pt x="4555247" y="4307690"/>
                  <a:pt x="4539309" y="4307114"/>
                  <a:pt x="4523946" y="4304522"/>
                </a:cubicBezTo>
                <a:cubicBezTo>
                  <a:pt x="4516266" y="4303177"/>
                  <a:pt x="4508680" y="4297705"/>
                  <a:pt x="4502535" y="4292424"/>
                </a:cubicBezTo>
                <a:cubicBezTo>
                  <a:pt x="4496198" y="4286855"/>
                  <a:pt x="4490245" y="4284166"/>
                  <a:pt x="4483140" y="4288967"/>
                </a:cubicBezTo>
                <a:cubicBezTo>
                  <a:pt x="4465474" y="4300969"/>
                  <a:pt x="4447998" y="4313163"/>
                  <a:pt x="4430812" y="4325837"/>
                </a:cubicBezTo>
                <a:cubicBezTo>
                  <a:pt x="4427834" y="4328045"/>
                  <a:pt x="4426491" y="4332942"/>
                  <a:pt x="4425050" y="4336783"/>
                </a:cubicBezTo>
                <a:cubicBezTo>
                  <a:pt x="4418329" y="4354737"/>
                  <a:pt x="4412472" y="4372981"/>
                  <a:pt x="4404984" y="4390647"/>
                </a:cubicBezTo>
                <a:cubicBezTo>
                  <a:pt x="4402391" y="4396697"/>
                  <a:pt x="4396054" y="4401305"/>
                  <a:pt x="4391157" y="4406298"/>
                </a:cubicBezTo>
                <a:cubicBezTo>
                  <a:pt x="4389621" y="4407930"/>
                  <a:pt x="4386452" y="4408218"/>
                  <a:pt x="4385396" y="4409946"/>
                </a:cubicBezTo>
                <a:cubicBezTo>
                  <a:pt x="4376083" y="4425885"/>
                  <a:pt x="4359472" y="4427997"/>
                  <a:pt x="4344206" y="4433758"/>
                </a:cubicBezTo>
                <a:cubicBezTo>
                  <a:pt x="4331147" y="4438655"/>
                  <a:pt x="4317321" y="4442303"/>
                  <a:pt x="4305128" y="4447584"/>
                </a:cubicBezTo>
                <a:cubicBezTo>
                  <a:pt x="4286212" y="4455842"/>
                  <a:pt x="4268738" y="4462755"/>
                  <a:pt x="4247710" y="4463042"/>
                </a:cubicBezTo>
                <a:cubicBezTo>
                  <a:pt x="4239069" y="4463139"/>
                  <a:pt x="4228988" y="4471876"/>
                  <a:pt x="4222170" y="4479077"/>
                </a:cubicBezTo>
                <a:cubicBezTo>
                  <a:pt x="4209016" y="4492999"/>
                  <a:pt x="4194230" y="4497896"/>
                  <a:pt x="4175604" y="4495400"/>
                </a:cubicBezTo>
                <a:cubicBezTo>
                  <a:pt x="4169458" y="4494535"/>
                  <a:pt x="4162544" y="4497608"/>
                  <a:pt x="4156304" y="4499721"/>
                </a:cubicBezTo>
                <a:cubicBezTo>
                  <a:pt x="4150447" y="4501641"/>
                  <a:pt x="4144878" y="4504425"/>
                  <a:pt x="4139598" y="4507402"/>
                </a:cubicBezTo>
                <a:cubicBezTo>
                  <a:pt x="4133260" y="4511050"/>
                  <a:pt x="4125290" y="4513835"/>
                  <a:pt x="4121738" y="4519403"/>
                </a:cubicBezTo>
                <a:cubicBezTo>
                  <a:pt x="4110505" y="4536782"/>
                  <a:pt x="4092166" y="4544367"/>
                  <a:pt x="4074978" y="4548496"/>
                </a:cubicBezTo>
                <a:cubicBezTo>
                  <a:pt x="4052223" y="4554065"/>
                  <a:pt x="4027164" y="4557234"/>
                  <a:pt x="4004696" y="4543408"/>
                </a:cubicBezTo>
                <a:cubicBezTo>
                  <a:pt x="3991254" y="4535054"/>
                  <a:pt x="3978388" y="4533038"/>
                  <a:pt x="3964370" y="4543792"/>
                </a:cubicBezTo>
                <a:cubicBezTo>
                  <a:pt x="3954863" y="4551185"/>
                  <a:pt x="3936141" y="4547536"/>
                  <a:pt x="3927116" y="4538991"/>
                </a:cubicBezTo>
                <a:cubicBezTo>
                  <a:pt x="3923851" y="4535918"/>
                  <a:pt x="3920490" y="4532846"/>
                  <a:pt x="3915018" y="4527661"/>
                </a:cubicBezTo>
                <a:cubicBezTo>
                  <a:pt x="3905128" y="4551185"/>
                  <a:pt x="3884293" y="4553297"/>
                  <a:pt x="3864225" y="4558098"/>
                </a:cubicBezTo>
                <a:cubicBezTo>
                  <a:pt x="3851936" y="4561074"/>
                  <a:pt x="3848959" y="4573172"/>
                  <a:pt x="3846655" y="4584310"/>
                </a:cubicBezTo>
                <a:cubicBezTo>
                  <a:pt x="3842622" y="4604377"/>
                  <a:pt x="3832924" y="4613210"/>
                  <a:pt x="3812665" y="4611578"/>
                </a:cubicBezTo>
                <a:cubicBezTo>
                  <a:pt x="3790294" y="4609753"/>
                  <a:pt x="3767922" y="4606585"/>
                  <a:pt x="3745743" y="4602840"/>
                </a:cubicBezTo>
                <a:cubicBezTo>
                  <a:pt x="3731725" y="4600440"/>
                  <a:pt x="3719051" y="4594584"/>
                  <a:pt x="3708873" y="4583350"/>
                </a:cubicBezTo>
                <a:cubicBezTo>
                  <a:pt x="3698984" y="4572404"/>
                  <a:pt x="3696680" y="4573652"/>
                  <a:pt x="3685254" y="4582389"/>
                </a:cubicBezTo>
                <a:cubicBezTo>
                  <a:pt x="3671907" y="4592568"/>
                  <a:pt x="3658081" y="4601976"/>
                  <a:pt x="3643775" y="4610714"/>
                </a:cubicBezTo>
                <a:cubicBezTo>
                  <a:pt x="3639262" y="4613498"/>
                  <a:pt x="3632733" y="4613403"/>
                  <a:pt x="3627068" y="4613978"/>
                </a:cubicBezTo>
                <a:cubicBezTo>
                  <a:pt x="3617466" y="4615035"/>
                  <a:pt x="3607577" y="4616955"/>
                  <a:pt x="3598168" y="4615803"/>
                </a:cubicBezTo>
                <a:cubicBezTo>
                  <a:pt x="3589143" y="4614650"/>
                  <a:pt x="3580213" y="4610714"/>
                  <a:pt x="3571860" y="4606778"/>
                </a:cubicBezTo>
                <a:cubicBezTo>
                  <a:pt x="3548528" y="4595736"/>
                  <a:pt x="3527116" y="4582005"/>
                  <a:pt x="3509930" y="4562227"/>
                </a:cubicBezTo>
                <a:cubicBezTo>
                  <a:pt x="3507722" y="4559634"/>
                  <a:pt x="3503305" y="4558673"/>
                  <a:pt x="3499656" y="4557810"/>
                </a:cubicBezTo>
                <a:cubicBezTo>
                  <a:pt x="3493703" y="4556369"/>
                  <a:pt x="3487558" y="4555025"/>
                  <a:pt x="3481509" y="4554833"/>
                </a:cubicBezTo>
                <a:cubicBezTo>
                  <a:pt x="3452129" y="4553873"/>
                  <a:pt x="3429085" y="4540431"/>
                  <a:pt x="3410074" y="4518924"/>
                </a:cubicBezTo>
                <a:cubicBezTo>
                  <a:pt x="3404601" y="4512779"/>
                  <a:pt x="3400376" y="4512106"/>
                  <a:pt x="3394423" y="4519212"/>
                </a:cubicBezTo>
                <a:cubicBezTo>
                  <a:pt x="3387511" y="4527469"/>
                  <a:pt x="3377621" y="4524205"/>
                  <a:pt x="3368691" y="4522284"/>
                </a:cubicBezTo>
                <a:cubicBezTo>
                  <a:pt x="3359474" y="4520364"/>
                  <a:pt x="3350160" y="4518347"/>
                  <a:pt x="3340943" y="4516427"/>
                </a:cubicBezTo>
                <a:cubicBezTo>
                  <a:pt x="3334126" y="4515083"/>
                  <a:pt x="3327405" y="4513931"/>
                  <a:pt x="3320683" y="4512299"/>
                </a:cubicBezTo>
                <a:cubicBezTo>
                  <a:pt x="3299752" y="4507209"/>
                  <a:pt x="3280934" y="4508746"/>
                  <a:pt x="3263939" y="4524396"/>
                </a:cubicBezTo>
                <a:cubicBezTo>
                  <a:pt x="3250977" y="4536398"/>
                  <a:pt x="3234366" y="4539951"/>
                  <a:pt x="3216700" y="4536302"/>
                </a:cubicBezTo>
                <a:cubicBezTo>
                  <a:pt x="3214491" y="4535822"/>
                  <a:pt x="3211707" y="4533902"/>
                  <a:pt x="3210171" y="4534670"/>
                </a:cubicBezTo>
                <a:cubicBezTo>
                  <a:pt x="3187031" y="4545904"/>
                  <a:pt x="3168692" y="4526124"/>
                  <a:pt x="3147376" y="4524876"/>
                </a:cubicBezTo>
                <a:cubicBezTo>
                  <a:pt x="3137967" y="4524300"/>
                  <a:pt x="3128366" y="4517195"/>
                  <a:pt x="3119916" y="4511531"/>
                </a:cubicBezTo>
                <a:cubicBezTo>
                  <a:pt x="3108298" y="4503753"/>
                  <a:pt x="3097928" y="4496264"/>
                  <a:pt x="3082183" y="4499721"/>
                </a:cubicBezTo>
                <a:cubicBezTo>
                  <a:pt x="3066436" y="4503273"/>
                  <a:pt x="3052034" y="4496744"/>
                  <a:pt x="3040223" y="4485606"/>
                </a:cubicBezTo>
                <a:cubicBezTo>
                  <a:pt x="3031199" y="4477157"/>
                  <a:pt x="3021309" y="4476389"/>
                  <a:pt x="3009403" y="4478789"/>
                </a:cubicBezTo>
                <a:cubicBezTo>
                  <a:pt x="2994520" y="4481765"/>
                  <a:pt x="2979062" y="4481958"/>
                  <a:pt x="2963988" y="4483782"/>
                </a:cubicBezTo>
                <a:cubicBezTo>
                  <a:pt x="2960723" y="4484166"/>
                  <a:pt x="2956595" y="4485510"/>
                  <a:pt x="2954674" y="4487815"/>
                </a:cubicBezTo>
                <a:cubicBezTo>
                  <a:pt x="2931150" y="4516427"/>
                  <a:pt x="2898025" y="4516715"/>
                  <a:pt x="2865380" y="4518060"/>
                </a:cubicBezTo>
                <a:cubicBezTo>
                  <a:pt x="2845601" y="4518924"/>
                  <a:pt x="2825726" y="4518924"/>
                  <a:pt x="2805851" y="4518444"/>
                </a:cubicBezTo>
                <a:cubicBezTo>
                  <a:pt x="2799129" y="4518347"/>
                  <a:pt x="2792024" y="4516811"/>
                  <a:pt x="2786071" y="4513931"/>
                </a:cubicBezTo>
                <a:cubicBezTo>
                  <a:pt x="2773685" y="4507882"/>
                  <a:pt x="2762260" y="4500009"/>
                  <a:pt x="2749969" y="4493864"/>
                </a:cubicBezTo>
                <a:cubicBezTo>
                  <a:pt x="2745362" y="4491463"/>
                  <a:pt x="2739408" y="4491367"/>
                  <a:pt x="2734031" y="4490983"/>
                </a:cubicBezTo>
                <a:cubicBezTo>
                  <a:pt x="2724526" y="4490215"/>
                  <a:pt x="2713964" y="4492519"/>
                  <a:pt x="2705803" y="4489063"/>
                </a:cubicBezTo>
                <a:cubicBezTo>
                  <a:pt x="2684583" y="4480133"/>
                  <a:pt x="2664708" y="4482150"/>
                  <a:pt x="2644545" y="4490983"/>
                </a:cubicBezTo>
                <a:cubicBezTo>
                  <a:pt x="2616316" y="4503369"/>
                  <a:pt x="2589625" y="4502409"/>
                  <a:pt x="2564661" y="4482822"/>
                </a:cubicBezTo>
                <a:cubicBezTo>
                  <a:pt x="2553427" y="4473989"/>
                  <a:pt x="2542481" y="4478213"/>
                  <a:pt x="2532976" y="4485318"/>
                </a:cubicBezTo>
                <a:cubicBezTo>
                  <a:pt x="2522030" y="4493576"/>
                  <a:pt x="2511372" y="4495687"/>
                  <a:pt x="2498795" y="4489639"/>
                </a:cubicBezTo>
                <a:cubicBezTo>
                  <a:pt x="2496009" y="4488295"/>
                  <a:pt x="2492073" y="4488967"/>
                  <a:pt x="2488808" y="4489447"/>
                </a:cubicBezTo>
                <a:cubicBezTo>
                  <a:pt x="2470182" y="4491847"/>
                  <a:pt x="2451458" y="4495880"/>
                  <a:pt x="2436289" y="4479270"/>
                </a:cubicBezTo>
                <a:cubicBezTo>
                  <a:pt x="2433312" y="4476005"/>
                  <a:pt x="2428319" y="4474661"/>
                  <a:pt x="2424286" y="4472452"/>
                </a:cubicBezTo>
                <a:cubicBezTo>
                  <a:pt x="2407387" y="4463426"/>
                  <a:pt x="2408060" y="4464291"/>
                  <a:pt x="2392985" y="4475236"/>
                </a:cubicBezTo>
                <a:cubicBezTo>
                  <a:pt x="2385112" y="4480997"/>
                  <a:pt x="2374262" y="4486854"/>
                  <a:pt x="2365142" y="4486374"/>
                </a:cubicBezTo>
                <a:cubicBezTo>
                  <a:pt x="2310124" y="4483494"/>
                  <a:pt x="2257796" y="4497320"/>
                  <a:pt x="2205468" y="4510379"/>
                </a:cubicBezTo>
                <a:cubicBezTo>
                  <a:pt x="2173207" y="4518444"/>
                  <a:pt x="2141714" y="4518924"/>
                  <a:pt x="2109453" y="4510763"/>
                </a:cubicBezTo>
                <a:cubicBezTo>
                  <a:pt x="2086121" y="4504809"/>
                  <a:pt x="2064037" y="4514603"/>
                  <a:pt x="2042242" y="4521324"/>
                </a:cubicBezTo>
                <a:cubicBezTo>
                  <a:pt x="2037729" y="4522667"/>
                  <a:pt x="2033505" y="4527949"/>
                  <a:pt x="2031105" y="4532462"/>
                </a:cubicBezTo>
                <a:cubicBezTo>
                  <a:pt x="2022463" y="4548401"/>
                  <a:pt x="2008157" y="4550896"/>
                  <a:pt x="1990106" y="4544272"/>
                </a:cubicBezTo>
                <a:cubicBezTo>
                  <a:pt x="1975800" y="4539086"/>
                  <a:pt x="1962742" y="4532173"/>
                  <a:pt x="1951123" y="4519883"/>
                </a:cubicBezTo>
                <a:cubicBezTo>
                  <a:pt x="1937490" y="4505481"/>
                  <a:pt x="1923375" y="4489063"/>
                  <a:pt x="1902252" y="4483013"/>
                </a:cubicBezTo>
                <a:cubicBezTo>
                  <a:pt x="1893130" y="4480422"/>
                  <a:pt x="1885257" y="4480038"/>
                  <a:pt x="1875656" y="4482726"/>
                </a:cubicBezTo>
                <a:cubicBezTo>
                  <a:pt x="1857028" y="4487910"/>
                  <a:pt x="1838306" y="4491560"/>
                  <a:pt x="1820831" y="4475525"/>
                </a:cubicBezTo>
                <a:cubicBezTo>
                  <a:pt x="1811229" y="4466691"/>
                  <a:pt x="1798267" y="4461026"/>
                  <a:pt x="1782809" y="4463235"/>
                </a:cubicBezTo>
                <a:cubicBezTo>
                  <a:pt x="1763510" y="4466019"/>
                  <a:pt x="1745939" y="4459010"/>
                  <a:pt x="1729521" y="4448641"/>
                </a:cubicBezTo>
                <a:cubicBezTo>
                  <a:pt x="1723664" y="4444896"/>
                  <a:pt x="1716462" y="4442784"/>
                  <a:pt x="1709646" y="4440959"/>
                </a:cubicBezTo>
                <a:cubicBezTo>
                  <a:pt x="1693899" y="4436735"/>
                  <a:pt x="1678056" y="4432990"/>
                  <a:pt x="1662118" y="4429533"/>
                </a:cubicBezTo>
                <a:cubicBezTo>
                  <a:pt x="1649060" y="4426653"/>
                  <a:pt x="1635906" y="4424540"/>
                  <a:pt x="1622751" y="4422045"/>
                </a:cubicBezTo>
                <a:cubicBezTo>
                  <a:pt x="1608350" y="4419356"/>
                  <a:pt x="1596923" y="4413114"/>
                  <a:pt x="1590971" y="4398617"/>
                </a:cubicBezTo>
                <a:cubicBezTo>
                  <a:pt x="1589051" y="4394008"/>
                  <a:pt x="1584442" y="4390359"/>
                  <a:pt x="1580793" y="4386518"/>
                </a:cubicBezTo>
                <a:cubicBezTo>
                  <a:pt x="1578201" y="4383734"/>
                  <a:pt x="1574744" y="4381621"/>
                  <a:pt x="1572344" y="4378741"/>
                </a:cubicBezTo>
                <a:cubicBezTo>
                  <a:pt x="1559765" y="4363571"/>
                  <a:pt x="1547380" y="4348305"/>
                  <a:pt x="1534898" y="4333134"/>
                </a:cubicBezTo>
                <a:cubicBezTo>
                  <a:pt x="1533649" y="4331694"/>
                  <a:pt x="1532306" y="4329966"/>
                  <a:pt x="1530674" y="4329293"/>
                </a:cubicBezTo>
                <a:cubicBezTo>
                  <a:pt x="1513775" y="4322285"/>
                  <a:pt x="1496684" y="4315660"/>
                  <a:pt x="1479978" y="4308266"/>
                </a:cubicBezTo>
                <a:cubicBezTo>
                  <a:pt x="1473544" y="4305386"/>
                  <a:pt x="1466919" y="4301834"/>
                  <a:pt x="1462118" y="4296841"/>
                </a:cubicBezTo>
                <a:cubicBezTo>
                  <a:pt x="1451173" y="4285511"/>
                  <a:pt x="1441187" y="4273221"/>
                  <a:pt x="1425441" y="4268324"/>
                </a:cubicBezTo>
                <a:cubicBezTo>
                  <a:pt x="1420832" y="4266884"/>
                  <a:pt x="1415360" y="4266116"/>
                  <a:pt x="1410942" y="4267364"/>
                </a:cubicBezTo>
                <a:cubicBezTo>
                  <a:pt x="1392987" y="4272548"/>
                  <a:pt x="1375417" y="4278981"/>
                  <a:pt x="1357558" y="4284454"/>
                </a:cubicBezTo>
                <a:cubicBezTo>
                  <a:pt x="1346229" y="4287815"/>
                  <a:pt x="1335955" y="4291848"/>
                  <a:pt x="1330481" y="4303754"/>
                </a:cubicBezTo>
                <a:cubicBezTo>
                  <a:pt x="1328946" y="4307114"/>
                  <a:pt x="1324624" y="4310763"/>
                  <a:pt x="1321072" y="4311435"/>
                </a:cubicBezTo>
                <a:cubicBezTo>
                  <a:pt x="1298221" y="4315756"/>
                  <a:pt x="1275657" y="4317867"/>
                  <a:pt x="1254630" y="4303177"/>
                </a:cubicBezTo>
                <a:cubicBezTo>
                  <a:pt x="1250213" y="4300009"/>
                  <a:pt x="1241956" y="4300009"/>
                  <a:pt x="1236099" y="4301353"/>
                </a:cubicBezTo>
                <a:cubicBezTo>
                  <a:pt x="1213535" y="4306346"/>
                  <a:pt x="1192124" y="4308074"/>
                  <a:pt x="1172536" y="4292135"/>
                </a:cubicBezTo>
                <a:cubicBezTo>
                  <a:pt x="1170232" y="4290215"/>
                  <a:pt x="1162839" y="4291944"/>
                  <a:pt x="1159383" y="4294344"/>
                </a:cubicBezTo>
                <a:cubicBezTo>
                  <a:pt x="1126065" y="4317772"/>
                  <a:pt x="1107823" y="4318348"/>
                  <a:pt x="1073737" y="4296168"/>
                </a:cubicBezTo>
                <a:cubicBezTo>
                  <a:pt x="1071528" y="4294728"/>
                  <a:pt x="1068649" y="4293096"/>
                  <a:pt x="1067784" y="4290887"/>
                </a:cubicBezTo>
                <a:cubicBezTo>
                  <a:pt x="1061927" y="4276773"/>
                  <a:pt x="1049445" y="4276389"/>
                  <a:pt x="1037059" y="4275237"/>
                </a:cubicBezTo>
                <a:cubicBezTo>
                  <a:pt x="1023425" y="4273989"/>
                  <a:pt x="1009791" y="4272357"/>
                  <a:pt x="996061" y="4271205"/>
                </a:cubicBezTo>
                <a:cubicBezTo>
                  <a:pt x="993660" y="4271012"/>
                  <a:pt x="990972" y="4271780"/>
                  <a:pt x="988571" y="4272645"/>
                </a:cubicBezTo>
                <a:cubicBezTo>
                  <a:pt x="979354" y="4275813"/>
                  <a:pt x="970425" y="4280422"/>
                  <a:pt x="960919" y="4282342"/>
                </a:cubicBezTo>
                <a:cubicBezTo>
                  <a:pt x="940372" y="4286471"/>
                  <a:pt x="920497" y="4294728"/>
                  <a:pt x="898797" y="4291367"/>
                </a:cubicBezTo>
                <a:cubicBezTo>
                  <a:pt x="895053" y="4290792"/>
                  <a:pt x="890732" y="4293576"/>
                  <a:pt x="886700" y="4294632"/>
                </a:cubicBezTo>
                <a:cubicBezTo>
                  <a:pt x="879402" y="4296457"/>
                  <a:pt x="872297" y="4299048"/>
                  <a:pt x="864904" y="4299721"/>
                </a:cubicBezTo>
                <a:cubicBezTo>
                  <a:pt x="845317" y="4301450"/>
                  <a:pt x="825538" y="4302986"/>
                  <a:pt x="805854" y="4303082"/>
                </a:cubicBezTo>
                <a:cubicBezTo>
                  <a:pt x="796350" y="4303177"/>
                  <a:pt x="786844" y="4299529"/>
                  <a:pt x="777242" y="4298089"/>
                </a:cubicBezTo>
                <a:cubicBezTo>
                  <a:pt x="772922" y="4297416"/>
                  <a:pt x="765912" y="4296264"/>
                  <a:pt x="764472" y="4298377"/>
                </a:cubicBezTo>
                <a:cubicBezTo>
                  <a:pt x="753335" y="4314411"/>
                  <a:pt x="737684" y="4311338"/>
                  <a:pt x="721842" y="4311147"/>
                </a:cubicBezTo>
                <a:cubicBezTo>
                  <a:pt x="686892" y="4310763"/>
                  <a:pt x="653095" y="4297225"/>
                  <a:pt x="617280" y="4302986"/>
                </a:cubicBezTo>
                <a:cubicBezTo>
                  <a:pt x="606911" y="4304618"/>
                  <a:pt x="595389" y="4298185"/>
                  <a:pt x="584251" y="4296073"/>
                </a:cubicBezTo>
                <a:cubicBezTo>
                  <a:pt x="578490" y="4295016"/>
                  <a:pt x="572154" y="4293767"/>
                  <a:pt x="566681" y="4295112"/>
                </a:cubicBezTo>
                <a:cubicBezTo>
                  <a:pt x="558232" y="4297225"/>
                  <a:pt x="550070" y="4301065"/>
                  <a:pt x="542101" y="4304809"/>
                </a:cubicBezTo>
                <a:cubicBezTo>
                  <a:pt x="527315" y="4311722"/>
                  <a:pt x="512145" y="4311722"/>
                  <a:pt x="497262" y="4306634"/>
                </a:cubicBezTo>
                <a:cubicBezTo>
                  <a:pt x="476139" y="4299432"/>
                  <a:pt x="455208" y="4299432"/>
                  <a:pt x="433988" y="4305193"/>
                </a:cubicBezTo>
                <a:cubicBezTo>
                  <a:pt x="416802" y="4309898"/>
                  <a:pt x="399134" y="4313163"/>
                  <a:pt x="382619" y="4319499"/>
                </a:cubicBezTo>
                <a:cubicBezTo>
                  <a:pt x="375322" y="4322285"/>
                  <a:pt x="369177" y="4330541"/>
                  <a:pt x="364761" y="4337647"/>
                </a:cubicBezTo>
                <a:cubicBezTo>
                  <a:pt x="355832" y="4352049"/>
                  <a:pt x="339701" y="4351953"/>
                  <a:pt x="326355" y="4341295"/>
                </a:cubicBezTo>
                <a:cubicBezTo>
                  <a:pt x="312336" y="4330062"/>
                  <a:pt x="294670" y="4323437"/>
                  <a:pt x="278539" y="4315083"/>
                </a:cubicBezTo>
                <a:cubicBezTo>
                  <a:pt x="277195" y="4314411"/>
                  <a:pt x="274698" y="4315179"/>
                  <a:pt x="273066" y="4315947"/>
                </a:cubicBezTo>
                <a:cubicBezTo>
                  <a:pt x="246278" y="4328430"/>
                  <a:pt x="218530" y="4330734"/>
                  <a:pt x="189053" y="4328814"/>
                </a:cubicBezTo>
                <a:cubicBezTo>
                  <a:pt x="172347" y="4327757"/>
                  <a:pt x="154872" y="4335822"/>
                  <a:pt x="137877" y="4340047"/>
                </a:cubicBezTo>
                <a:cubicBezTo>
                  <a:pt x="135957" y="4340527"/>
                  <a:pt x="134325" y="4342928"/>
                  <a:pt x="133077" y="4344752"/>
                </a:cubicBezTo>
                <a:cubicBezTo>
                  <a:pt x="121074" y="4362899"/>
                  <a:pt x="104944" y="4367892"/>
                  <a:pt x="85356" y="4356082"/>
                </a:cubicBezTo>
                <a:cubicBezTo>
                  <a:pt x="72395" y="4348208"/>
                  <a:pt x="59529" y="4346385"/>
                  <a:pt x="45030" y="4346096"/>
                </a:cubicBezTo>
                <a:cubicBezTo>
                  <a:pt x="35813" y="4345904"/>
                  <a:pt x="26692" y="4341295"/>
                  <a:pt x="17282" y="4339951"/>
                </a:cubicBezTo>
                <a:lnTo>
                  <a:pt x="0" y="4338332"/>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489FEC4D-9707-4A07-8653-95C4B3F6EAE4}"/>
              </a:ext>
            </a:extLst>
          </p:cNvPr>
          <p:cNvSpPr>
            <a:spLocks noGrp="1"/>
          </p:cNvSpPr>
          <p:nvPr>
            <p:ph type="title" hasCustomPrompt="1"/>
          </p:nvPr>
        </p:nvSpPr>
        <p:spPr>
          <a:xfrm>
            <a:off x="6520070" y="1482725"/>
            <a:ext cx="5298868" cy="1944688"/>
          </a:xfrm>
        </p:spPr>
        <p:txBody>
          <a:bodyPr anchor="ctr"/>
          <a:lstStyle>
            <a:lvl1pPr>
              <a:defRPr sz="7800">
                <a:effectLst>
                  <a:outerShdw blurRad="38100" dist="38100" dir="2700000" algn="tl">
                    <a:srgbClr val="000000">
                      <a:alpha val="43137"/>
                    </a:srgbClr>
                  </a:outerShdw>
                </a:effectLst>
              </a:defRPr>
            </a:lvl1pPr>
          </a:lstStyle>
          <a:p>
            <a:r>
              <a:rPr lang="en-US" dirty="0"/>
              <a:t>Edit Master title style</a:t>
            </a:r>
          </a:p>
        </p:txBody>
      </p:sp>
      <p:sp>
        <p:nvSpPr>
          <p:cNvPr id="3" name="Date Placeholder 2">
            <a:extLst>
              <a:ext uri="{FF2B5EF4-FFF2-40B4-BE49-F238E27FC236}">
                <a16:creationId xmlns:a16="http://schemas.microsoft.com/office/drawing/2014/main" id="{25CFEF06-093E-4214-8225-4830A0E94CB1}"/>
              </a:ext>
            </a:extLst>
          </p:cNvPr>
          <p:cNvSpPr>
            <a:spLocks noGrp="1"/>
          </p:cNvSpPr>
          <p:nvPr>
            <p:ph type="dt" sz="half" idx="10"/>
          </p:nvPr>
        </p:nvSpPr>
        <p:spPr/>
        <p:txBody>
          <a:bodyPr/>
          <a:lstStyle>
            <a:lvl1pPr>
              <a:defRPr>
                <a:solidFill>
                  <a:schemeClr val="tx1">
                    <a:alpha val="70000"/>
                  </a:schemeClr>
                </a:solidFill>
              </a:defRPr>
            </a:lvl1pPr>
          </a:lstStyle>
          <a:p>
            <a:r>
              <a:rPr lang="en-US"/>
              <a:t>2/1/20XX</a:t>
            </a:r>
            <a:endParaRPr lang="en-US" dirty="0"/>
          </a:p>
        </p:txBody>
      </p:sp>
      <p:sp>
        <p:nvSpPr>
          <p:cNvPr id="5" name="Slide Number Placeholder 4">
            <a:extLst>
              <a:ext uri="{FF2B5EF4-FFF2-40B4-BE49-F238E27FC236}">
                <a16:creationId xmlns:a16="http://schemas.microsoft.com/office/drawing/2014/main" id="{6ED3498B-06FE-4F16-B964-F2418D1B1A57}"/>
              </a:ext>
            </a:extLst>
          </p:cNvPr>
          <p:cNvSpPr>
            <a:spLocks noGrp="1"/>
          </p:cNvSpPr>
          <p:nvPr>
            <p:ph type="sldNum" sz="quarter" idx="12"/>
          </p:nvPr>
        </p:nvSpPr>
        <p:spPr/>
        <p:txBody>
          <a:bodyPr/>
          <a:lstStyle>
            <a:lvl1pPr>
              <a:defRPr>
                <a:solidFill>
                  <a:schemeClr val="tx1">
                    <a:alpha val="70000"/>
                  </a:schemeClr>
                </a:solidFill>
              </a:defRPr>
            </a:lvl1pPr>
          </a:lstStyle>
          <a:p>
            <a:fld id="{D643A852-0206-46AC-B0EB-645612933129}" type="slidenum">
              <a:rPr lang="en-US" smtClean="0"/>
              <a:pPr/>
              <a:t>‹#›</a:t>
            </a:fld>
            <a:endParaRPr lang="en-US" dirty="0"/>
          </a:p>
        </p:txBody>
      </p:sp>
      <p:sp>
        <p:nvSpPr>
          <p:cNvPr id="11" name="Text Placeholder 10">
            <a:extLst>
              <a:ext uri="{FF2B5EF4-FFF2-40B4-BE49-F238E27FC236}">
                <a16:creationId xmlns:a16="http://schemas.microsoft.com/office/drawing/2014/main" id="{A97DD98A-D0B8-45D8-9004-1AA42E0DD35F}"/>
              </a:ext>
            </a:extLst>
          </p:cNvPr>
          <p:cNvSpPr>
            <a:spLocks noGrp="1"/>
          </p:cNvSpPr>
          <p:nvPr>
            <p:ph type="body" sz="quarter" idx="15"/>
          </p:nvPr>
        </p:nvSpPr>
        <p:spPr>
          <a:xfrm>
            <a:off x="3047545" y="5636352"/>
            <a:ext cx="6094413" cy="461962"/>
          </a:xfrm>
        </p:spPr>
        <p:txBody>
          <a:bodyPr lIns="0"/>
          <a:lstStyle>
            <a:lvl1pPr>
              <a:buNone/>
              <a:defRPr lang="en-US" sz="2400" kern="1200" dirty="0" smtClean="0">
                <a:solidFill>
                  <a:schemeClr val="tx1"/>
                </a:solidFill>
                <a:latin typeface="+mn-lt"/>
                <a:ea typeface="+mn-ea"/>
                <a:cs typeface="+mn-cs"/>
              </a:defRPr>
            </a:lvl1pPr>
          </a:lstStyle>
          <a:p>
            <a:pPr lvl="0"/>
            <a:r>
              <a:rPr lang="en-US"/>
              <a:t>Click to edit Master text styles</a:t>
            </a:r>
          </a:p>
        </p:txBody>
      </p:sp>
      <p:sp>
        <p:nvSpPr>
          <p:cNvPr id="4" name="Footer Placeholder 3">
            <a:extLst>
              <a:ext uri="{FF2B5EF4-FFF2-40B4-BE49-F238E27FC236}">
                <a16:creationId xmlns:a16="http://schemas.microsoft.com/office/drawing/2014/main" id="{2641D3A3-4179-4FE1-AE52-5351DA839347}"/>
              </a:ext>
            </a:extLst>
          </p:cNvPr>
          <p:cNvSpPr>
            <a:spLocks noGrp="1"/>
          </p:cNvSpPr>
          <p:nvPr>
            <p:ph type="ftr" sz="quarter" idx="11"/>
          </p:nvPr>
        </p:nvSpPr>
        <p:spPr/>
        <p:txBody>
          <a:bodyPr/>
          <a:lstStyle>
            <a:lvl1pPr>
              <a:defRPr>
                <a:solidFill>
                  <a:schemeClr val="tx1">
                    <a:alpha val="70000"/>
                  </a:schemeClr>
                </a:solidFill>
              </a:defRPr>
            </a:lvl1pPr>
          </a:lstStyle>
          <a:p>
            <a:r>
              <a:rPr lang="en-US">
                <a:solidFill>
                  <a:schemeClr val="tx1">
                    <a:alpha val="70000"/>
                  </a:schemeClr>
                </a:solidFill>
              </a:rPr>
              <a:t>Sample Footer Text</a:t>
            </a:r>
            <a:endParaRPr lang="en-US" dirty="0">
              <a:solidFill>
                <a:schemeClr val="tx1">
                  <a:alpha val="70000"/>
                </a:schemeClr>
              </a:solidFill>
            </a:endParaRPr>
          </a:p>
        </p:txBody>
      </p:sp>
      <p:sp>
        <p:nvSpPr>
          <p:cNvPr id="16" name="Freeform: Shape 15">
            <a:extLst>
              <a:ext uri="{FF2B5EF4-FFF2-40B4-BE49-F238E27FC236}">
                <a16:creationId xmlns:a16="http://schemas.microsoft.com/office/drawing/2014/main" id="{7A55BDFA-25CC-40CE-8723-5E6302A83BAC}"/>
              </a:ext>
              <a:ext uri="{C183D7F6-B498-43B3-948B-1728B52AA6E4}">
                <adec:decorative xmlns:adec="http://schemas.microsoft.com/office/drawing/2017/decorative" val="1"/>
              </a:ext>
            </a:extLst>
          </p:cNvPr>
          <p:cNvSpPr/>
          <p:nvPr userDrawn="1"/>
        </p:nvSpPr>
        <p:spPr>
          <a:xfrm>
            <a:off x="3048000"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5012F8CE-E62A-4EB8-BFF6-C1AE1071CCE6}"/>
              </a:ext>
              <a:ext uri="{C183D7F6-B498-43B3-948B-1728B52AA6E4}">
                <adec:decorative xmlns:adec="http://schemas.microsoft.com/office/drawing/2017/decorative" val="1"/>
              </a:ext>
            </a:extLst>
          </p:cNvPr>
          <p:cNvSpPr/>
          <p:nvPr userDrawn="1"/>
        </p:nvSpPr>
        <p:spPr>
          <a:xfrm>
            <a:off x="3047524"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909253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69E7E-5F3F-4D4B-8830-20B37EACA724}"/>
              </a:ext>
            </a:extLst>
          </p:cNvPr>
          <p:cNvSpPr>
            <a:spLocks noGrp="1"/>
          </p:cNvSpPr>
          <p:nvPr>
            <p:ph type="title" hasCustomPrompt="1"/>
          </p:nvPr>
        </p:nvSpPr>
        <p:spPr>
          <a:xfrm>
            <a:off x="5334000" y="1524000"/>
            <a:ext cx="6096000" cy="1971675"/>
          </a:xfrm>
        </p:spPr>
        <p:txBody>
          <a:bodyPr anchor="b"/>
          <a:lstStyle>
            <a:lvl1pPr>
              <a:defRPr sz="7800">
                <a:effectLst/>
              </a:defRPr>
            </a:lvl1pPr>
          </a:lstStyle>
          <a:p>
            <a:r>
              <a:rPr lang="en-US" dirty="0"/>
              <a:t>Edit Master title style</a:t>
            </a:r>
          </a:p>
        </p:txBody>
      </p:sp>
      <p:sp>
        <p:nvSpPr>
          <p:cNvPr id="11" name="Picture Placeholder 10">
            <a:extLst>
              <a:ext uri="{FF2B5EF4-FFF2-40B4-BE49-F238E27FC236}">
                <a16:creationId xmlns:a16="http://schemas.microsoft.com/office/drawing/2014/main" id="{F8542B73-B134-4AD6-9533-F8580B5745A2}"/>
              </a:ext>
            </a:extLst>
          </p:cNvPr>
          <p:cNvSpPr>
            <a:spLocks noGrp="1"/>
          </p:cNvSpPr>
          <p:nvPr>
            <p:ph type="pic" sz="quarter" idx="13"/>
          </p:nvPr>
        </p:nvSpPr>
        <p:spPr>
          <a:xfrm>
            <a:off x="-2" y="-1"/>
            <a:ext cx="4556524" cy="6858002"/>
          </a:xfrm>
          <a:custGeom>
            <a:avLst/>
            <a:gdLst>
              <a:gd name="connsiteX0" fmla="*/ 4254095 w 4556524"/>
              <a:gd name="connsiteY0" fmla="*/ 6625225 h 6858002"/>
              <a:gd name="connsiteX1" fmla="*/ 4254096 w 4556524"/>
              <a:gd name="connsiteY1" fmla="*/ 6625226 h 6858002"/>
              <a:gd name="connsiteX2" fmla="*/ 4247001 w 4556524"/>
              <a:gd name="connsiteY2" fmla="*/ 6662543 h 6858002"/>
              <a:gd name="connsiteX3" fmla="*/ 4232403 w 4556524"/>
              <a:gd name="connsiteY3" fmla="*/ 6702977 h 6858002"/>
              <a:gd name="connsiteX4" fmla="*/ 4246238 w 4556524"/>
              <a:gd name="connsiteY4" fmla="*/ 6742552 h 6858002"/>
              <a:gd name="connsiteX5" fmla="*/ 4246238 w 4556524"/>
              <a:gd name="connsiteY5" fmla="*/ 6742552 h 6858002"/>
              <a:gd name="connsiteX6" fmla="*/ 4232402 w 4556524"/>
              <a:gd name="connsiteY6" fmla="*/ 6702976 h 6858002"/>
              <a:gd name="connsiteX7" fmla="*/ 4235549 w 4556524"/>
              <a:gd name="connsiteY7" fmla="*/ 6683027 h 6858002"/>
              <a:gd name="connsiteX8" fmla="*/ 4247000 w 4556524"/>
              <a:gd name="connsiteY8" fmla="*/ 6662542 h 6858002"/>
              <a:gd name="connsiteX9" fmla="*/ 4254084 w 4556524"/>
              <a:gd name="connsiteY9" fmla="*/ 6645553 h 6858002"/>
              <a:gd name="connsiteX10" fmla="*/ 4254095 w 4556524"/>
              <a:gd name="connsiteY10" fmla="*/ 6625225 h 6858002"/>
              <a:gd name="connsiteX11" fmla="*/ 4388055 w 4556524"/>
              <a:gd name="connsiteY11" fmla="*/ 5978308 h 6858002"/>
              <a:gd name="connsiteX12" fmla="*/ 4386259 w 4556524"/>
              <a:gd name="connsiteY12" fmla="*/ 5993293 h 6858002"/>
              <a:gd name="connsiteX13" fmla="*/ 4379783 w 4556524"/>
              <a:gd name="connsiteY13" fmla="*/ 6026442 h 6858002"/>
              <a:gd name="connsiteX14" fmla="*/ 4323583 w 4556524"/>
              <a:gd name="connsiteY14" fmla="*/ 6108740 h 6858002"/>
              <a:gd name="connsiteX15" fmla="*/ 4309890 w 4556524"/>
              <a:gd name="connsiteY15" fmla="*/ 6133315 h 6858002"/>
              <a:gd name="connsiteX16" fmla="*/ 4309890 w 4556524"/>
              <a:gd name="connsiteY16" fmla="*/ 6133315 h 6858002"/>
              <a:gd name="connsiteX17" fmla="*/ 4323582 w 4556524"/>
              <a:gd name="connsiteY17" fmla="*/ 6108739 h 6858002"/>
              <a:gd name="connsiteX18" fmla="*/ 4379782 w 4556524"/>
              <a:gd name="connsiteY18" fmla="*/ 6026441 h 6858002"/>
              <a:gd name="connsiteX19" fmla="*/ 4386258 w 4556524"/>
              <a:gd name="connsiteY19" fmla="*/ 5993292 h 6858002"/>
              <a:gd name="connsiteX20" fmla="*/ 4386711 w 4556524"/>
              <a:gd name="connsiteY20" fmla="*/ 5989516 h 6858002"/>
              <a:gd name="connsiteX21" fmla="*/ 4388771 w 4556524"/>
              <a:gd name="connsiteY21" fmla="*/ 5931670 h 6858002"/>
              <a:gd name="connsiteX22" fmla="*/ 4389879 w 4556524"/>
              <a:gd name="connsiteY22" fmla="*/ 5935951 h 6858002"/>
              <a:gd name="connsiteX23" fmla="*/ 4389761 w 4556524"/>
              <a:gd name="connsiteY23" fmla="*/ 5956090 h 6858002"/>
              <a:gd name="connsiteX24" fmla="*/ 4389878 w 4556524"/>
              <a:gd name="connsiteY24" fmla="*/ 5935950 h 6858002"/>
              <a:gd name="connsiteX25" fmla="*/ 4389878 w 4556524"/>
              <a:gd name="connsiteY25" fmla="*/ 5935949 h 6858002"/>
              <a:gd name="connsiteX26" fmla="*/ 4262971 w 4556524"/>
              <a:gd name="connsiteY26" fmla="*/ 5663049 h 6858002"/>
              <a:gd name="connsiteX27" fmla="*/ 4262972 w 4556524"/>
              <a:gd name="connsiteY27" fmla="*/ 5663050 h 6858002"/>
              <a:gd name="connsiteX28" fmla="*/ 4268907 w 4556524"/>
              <a:gd name="connsiteY28" fmla="*/ 5704485 h 6858002"/>
              <a:gd name="connsiteX29" fmla="*/ 4274813 w 4556524"/>
              <a:gd name="connsiteY29" fmla="*/ 5740489 h 6858002"/>
              <a:gd name="connsiteX30" fmla="*/ 4274812 w 4556524"/>
              <a:gd name="connsiteY30" fmla="*/ 5740488 h 6858002"/>
              <a:gd name="connsiteX31" fmla="*/ 4268906 w 4556524"/>
              <a:gd name="connsiteY31" fmla="*/ 5704483 h 6858002"/>
              <a:gd name="connsiteX32" fmla="*/ 4474702 w 4556524"/>
              <a:gd name="connsiteY32" fmla="*/ 5577917 h 6858002"/>
              <a:gd name="connsiteX33" fmla="*/ 4485703 w 4556524"/>
              <a:gd name="connsiteY33" fmla="*/ 5606372 h 6858002"/>
              <a:gd name="connsiteX34" fmla="*/ 4497714 w 4556524"/>
              <a:gd name="connsiteY34" fmla="*/ 5629698 h 6858002"/>
              <a:gd name="connsiteX35" fmla="*/ 4497714 w 4556524"/>
              <a:gd name="connsiteY35" fmla="*/ 5629699 h 6858002"/>
              <a:gd name="connsiteX36" fmla="*/ 4485704 w 4556524"/>
              <a:gd name="connsiteY36" fmla="*/ 5606374 h 6858002"/>
              <a:gd name="connsiteX37" fmla="*/ 4474702 w 4556524"/>
              <a:gd name="connsiteY37" fmla="*/ 5577917 h 6858002"/>
              <a:gd name="connsiteX38" fmla="*/ 4206630 w 4556524"/>
              <a:gd name="connsiteY38" fmla="*/ 5520423 h 6858002"/>
              <a:gd name="connsiteX39" fmla="*/ 4206630 w 4556524"/>
              <a:gd name="connsiteY39" fmla="*/ 5520423 h 6858002"/>
              <a:gd name="connsiteX40" fmla="*/ 4198231 w 4556524"/>
              <a:gd name="connsiteY40" fmla="*/ 5531695 h 6858002"/>
              <a:gd name="connsiteX41" fmla="*/ 4188086 w 4556524"/>
              <a:gd name="connsiteY41" fmla="*/ 5547579 h 6858002"/>
              <a:gd name="connsiteX42" fmla="*/ 4188085 w 4556524"/>
              <a:gd name="connsiteY42" fmla="*/ 5547578 h 6858002"/>
              <a:gd name="connsiteX43" fmla="*/ 4198230 w 4556524"/>
              <a:gd name="connsiteY43" fmla="*/ 5531694 h 6858002"/>
              <a:gd name="connsiteX44" fmla="*/ 4181678 w 4556524"/>
              <a:gd name="connsiteY44" fmla="*/ 5367729 h 6858002"/>
              <a:gd name="connsiteX45" fmla="*/ 4184514 w 4556524"/>
              <a:gd name="connsiteY45" fmla="*/ 5385386 h 6858002"/>
              <a:gd name="connsiteX46" fmla="*/ 4192705 w 4556524"/>
              <a:gd name="connsiteY46" fmla="*/ 5425584 h 6858002"/>
              <a:gd name="connsiteX47" fmla="*/ 4204327 w 4556524"/>
              <a:gd name="connsiteY47" fmla="*/ 5480639 h 6858002"/>
              <a:gd name="connsiteX48" fmla="*/ 4208851 w 4556524"/>
              <a:gd name="connsiteY48" fmla="*/ 5507669 h 6858002"/>
              <a:gd name="connsiteX49" fmla="*/ 4206817 w 4556524"/>
              <a:gd name="connsiteY49" fmla="*/ 5519350 h 6858002"/>
              <a:gd name="connsiteX50" fmla="*/ 4208850 w 4556524"/>
              <a:gd name="connsiteY50" fmla="*/ 5507668 h 6858002"/>
              <a:gd name="connsiteX51" fmla="*/ 4208850 w 4556524"/>
              <a:gd name="connsiteY51" fmla="*/ 5507667 h 6858002"/>
              <a:gd name="connsiteX52" fmla="*/ 4204326 w 4556524"/>
              <a:gd name="connsiteY52" fmla="*/ 5480637 h 6858002"/>
              <a:gd name="connsiteX53" fmla="*/ 4192704 w 4556524"/>
              <a:gd name="connsiteY53" fmla="*/ 5425582 h 6858002"/>
              <a:gd name="connsiteX54" fmla="*/ 4184513 w 4556524"/>
              <a:gd name="connsiteY54" fmla="*/ 5385384 h 6858002"/>
              <a:gd name="connsiteX55" fmla="*/ 4179637 w 4556524"/>
              <a:gd name="connsiteY55" fmla="*/ 5355012 h 6858002"/>
              <a:gd name="connsiteX56" fmla="*/ 4179637 w 4556524"/>
              <a:gd name="connsiteY56" fmla="*/ 5355015 h 6858002"/>
              <a:gd name="connsiteX57" fmla="*/ 4179637 w 4556524"/>
              <a:gd name="connsiteY57" fmla="*/ 5355014 h 6858002"/>
              <a:gd name="connsiteX58" fmla="*/ 4187100 w 4556524"/>
              <a:gd name="connsiteY58" fmla="*/ 5308179 h 6858002"/>
              <a:gd name="connsiteX59" fmla="*/ 4184018 w 4556524"/>
              <a:gd name="connsiteY59" fmla="*/ 5317392 h 6858002"/>
              <a:gd name="connsiteX60" fmla="*/ 4184018 w 4556524"/>
              <a:gd name="connsiteY60" fmla="*/ 5317389 h 6858002"/>
              <a:gd name="connsiteX61" fmla="*/ 4187099 w 4556524"/>
              <a:gd name="connsiteY61" fmla="*/ 5308180 h 6858002"/>
              <a:gd name="connsiteX62" fmla="*/ 4229615 w 4556524"/>
              <a:gd name="connsiteY62" fmla="*/ 5233793 h 6858002"/>
              <a:gd name="connsiteX63" fmla="*/ 4208517 w 4556524"/>
              <a:gd name="connsiteY63" fmla="*/ 5272798 h 6858002"/>
              <a:gd name="connsiteX64" fmla="*/ 4208513 w 4556524"/>
              <a:gd name="connsiteY64" fmla="*/ 5272804 h 6858002"/>
              <a:gd name="connsiteX65" fmla="*/ 4208516 w 4556524"/>
              <a:gd name="connsiteY65" fmla="*/ 5272797 h 6858002"/>
              <a:gd name="connsiteX66" fmla="*/ 4224048 w 4556524"/>
              <a:gd name="connsiteY66" fmla="*/ 5244084 h 6858002"/>
              <a:gd name="connsiteX67" fmla="*/ 4232139 w 4556524"/>
              <a:gd name="connsiteY67" fmla="*/ 5179067 h 6858002"/>
              <a:gd name="connsiteX68" fmla="*/ 4232140 w 4556524"/>
              <a:gd name="connsiteY68" fmla="*/ 5179069 h 6858002"/>
              <a:gd name="connsiteX69" fmla="*/ 4231994 w 4556524"/>
              <a:gd name="connsiteY69" fmla="*/ 5223131 h 6858002"/>
              <a:gd name="connsiteX70" fmla="*/ 4232139 w 4556524"/>
              <a:gd name="connsiteY70" fmla="*/ 5179068 h 6858002"/>
              <a:gd name="connsiteX71" fmla="*/ 4235615 w 4556524"/>
              <a:gd name="connsiteY71" fmla="*/ 5133220 h 6858002"/>
              <a:gd name="connsiteX72" fmla="*/ 4235617 w 4556524"/>
              <a:gd name="connsiteY72" fmla="*/ 5133226 h 6858002"/>
              <a:gd name="connsiteX73" fmla="*/ 4228902 w 4556524"/>
              <a:gd name="connsiteY73" fmla="*/ 5166115 h 6858002"/>
              <a:gd name="connsiteX74" fmla="*/ 4229417 w 4556524"/>
              <a:gd name="connsiteY74" fmla="*/ 5170577 h 6858002"/>
              <a:gd name="connsiteX75" fmla="*/ 4228901 w 4556524"/>
              <a:gd name="connsiteY75" fmla="*/ 5166114 h 6858002"/>
              <a:gd name="connsiteX76" fmla="*/ 4235616 w 4556524"/>
              <a:gd name="connsiteY76" fmla="*/ 5133225 h 6858002"/>
              <a:gd name="connsiteX77" fmla="*/ 4235616 w 4556524"/>
              <a:gd name="connsiteY77" fmla="*/ 5133224 h 6858002"/>
              <a:gd name="connsiteX78" fmla="*/ 4222625 w 4556524"/>
              <a:gd name="connsiteY78" fmla="*/ 5087539 h 6858002"/>
              <a:gd name="connsiteX79" fmla="*/ 4224859 w 4556524"/>
              <a:gd name="connsiteY79" fmla="*/ 5093240 h 6858002"/>
              <a:gd name="connsiteX80" fmla="*/ 4222628 w 4556524"/>
              <a:gd name="connsiteY80" fmla="*/ 5087547 h 6858002"/>
              <a:gd name="connsiteX81" fmla="*/ 4209468 w 4556524"/>
              <a:gd name="connsiteY81" fmla="*/ 5041522 h 6858002"/>
              <a:gd name="connsiteX82" fmla="*/ 4209469 w 4556524"/>
              <a:gd name="connsiteY82" fmla="*/ 5041523 h 6858002"/>
              <a:gd name="connsiteX83" fmla="*/ 4209469 w 4556524"/>
              <a:gd name="connsiteY83" fmla="*/ 5041524 h 6858002"/>
              <a:gd name="connsiteX84" fmla="*/ 4153732 w 4556524"/>
              <a:gd name="connsiteY84" fmla="*/ 4863341 h 6858002"/>
              <a:gd name="connsiteX85" fmla="*/ 4156485 w 4556524"/>
              <a:gd name="connsiteY85" fmla="*/ 4867615 h 6858002"/>
              <a:gd name="connsiteX86" fmla="*/ 4159558 w 4556524"/>
              <a:gd name="connsiteY86" fmla="*/ 4912170 h 6858002"/>
              <a:gd name="connsiteX87" fmla="*/ 4158155 w 4556524"/>
              <a:gd name="connsiteY87" fmla="*/ 4933805 h 6858002"/>
              <a:gd name="connsiteX88" fmla="*/ 4158155 w 4556524"/>
              <a:gd name="connsiteY88" fmla="*/ 4933805 h 6858002"/>
              <a:gd name="connsiteX89" fmla="*/ 4159557 w 4556524"/>
              <a:gd name="connsiteY89" fmla="*/ 4912169 h 6858002"/>
              <a:gd name="connsiteX90" fmla="*/ 4161262 w 4556524"/>
              <a:gd name="connsiteY90" fmla="*/ 4889276 h 6858002"/>
              <a:gd name="connsiteX91" fmla="*/ 4161262 w 4556524"/>
              <a:gd name="connsiteY91" fmla="*/ 4889275 h 6858002"/>
              <a:gd name="connsiteX92" fmla="*/ 4156484 w 4556524"/>
              <a:gd name="connsiteY92" fmla="*/ 4867614 h 6858002"/>
              <a:gd name="connsiteX93" fmla="*/ 4153732 w 4556524"/>
              <a:gd name="connsiteY93" fmla="*/ 4863343 h 6858002"/>
              <a:gd name="connsiteX94" fmla="*/ 4187752 w 4556524"/>
              <a:gd name="connsiteY94" fmla="*/ 4324646 h 6858002"/>
              <a:gd name="connsiteX95" fmla="*/ 4187753 w 4556524"/>
              <a:gd name="connsiteY95" fmla="*/ 4324647 h 6858002"/>
              <a:gd name="connsiteX96" fmla="*/ 4196707 w 4556524"/>
              <a:gd name="connsiteY96" fmla="*/ 4363892 h 6858002"/>
              <a:gd name="connsiteX97" fmla="*/ 4195945 w 4556524"/>
              <a:gd name="connsiteY97" fmla="*/ 4482006 h 6858002"/>
              <a:gd name="connsiteX98" fmla="*/ 4135935 w 4556524"/>
              <a:gd name="connsiteY98" fmla="*/ 4659176 h 6858002"/>
              <a:gd name="connsiteX99" fmla="*/ 4127933 w 4556524"/>
              <a:gd name="connsiteY99" fmla="*/ 4677657 h 6858002"/>
              <a:gd name="connsiteX100" fmla="*/ 4118026 w 4556524"/>
              <a:gd name="connsiteY100" fmla="*/ 4767766 h 6858002"/>
              <a:gd name="connsiteX101" fmla="*/ 4116717 w 4556524"/>
              <a:gd name="connsiteY101" fmla="*/ 4800484 h 6858002"/>
              <a:gd name="connsiteX102" fmla="*/ 4116716 w 4556524"/>
              <a:gd name="connsiteY102" fmla="*/ 4800483 h 6858002"/>
              <a:gd name="connsiteX103" fmla="*/ 4118025 w 4556524"/>
              <a:gd name="connsiteY103" fmla="*/ 4767765 h 6858002"/>
              <a:gd name="connsiteX104" fmla="*/ 4127932 w 4556524"/>
              <a:gd name="connsiteY104" fmla="*/ 4677656 h 6858002"/>
              <a:gd name="connsiteX105" fmla="*/ 4135934 w 4556524"/>
              <a:gd name="connsiteY105" fmla="*/ 4659175 h 6858002"/>
              <a:gd name="connsiteX106" fmla="*/ 4195944 w 4556524"/>
              <a:gd name="connsiteY106" fmla="*/ 4482005 h 6858002"/>
              <a:gd name="connsiteX107" fmla="*/ 4196706 w 4556524"/>
              <a:gd name="connsiteY107" fmla="*/ 4363891 h 6858002"/>
              <a:gd name="connsiteX108" fmla="*/ 4196706 w 4556524"/>
              <a:gd name="connsiteY108" fmla="*/ 4363890 h 6858002"/>
              <a:gd name="connsiteX109" fmla="*/ 4148410 w 4556524"/>
              <a:gd name="connsiteY109" fmla="*/ 3923125 h 6858002"/>
              <a:gd name="connsiteX110" fmla="*/ 4148410 w 4556524"/>
              <a:gd name="connsiteY110" fmla="*/ 3923125 h 6858002"/>
              <a:gd name="connsiteX111" fmla="*/ 4142221 w 4556524"/>
              <a:gd name="connsiteY111" fmla="*/ 4043841 h 6858002"/>
              <a:gd name="connsiteX112" fmla="*/ 4127503 w 4556524"/>
              <a:gd name="connsiteY112" fmla="*/ 4102225 h 6858002"/>
              <a:gd name="connsiteX113" fmla="*/ 4142220 w 4556524"/>
              <a:gd name="connsiteY113" fmla="*/ 4043840 h 6858002"/>
              <a:gd name="connsiteX114" fmla="*/ 4151791 w 4556524"/>
              <a:gd name="connsiteY114" fmla="*/ 4014033 h 6858002"/>
              <a:gd name="connsiteX115" fmla="*/ 4155523 w 4556524"/>
              <a:gd name="connsiteY115" fmla="*/ 4002411 h 6858002"/>
              <a:gd name="connsiteX116" fmla="*/ 4157913 w 4556524"/>
              <a:gd name="connsiteY116" fmla="*/ 3962160 h 6858002"/>
              <a:gd name="connsiteX117" fmla="*/ 4157913 w 4556524"/>
              <a:gd name="connsiteY117" fmla="*/ 3962159 h 6858002"/>
              <a:gd name="connsiteX118" fmla="*/ 4139669 w 4556524"/>
              <a:gd name="connsiteY118" fmla="*/ 3666123 h 6858002"/>
              <a:gd name="connsiteX119" fmla="*/ 4143220 w 4556524"/>
              <a:gd name="connsiteY119" fmla="*/ 3680164 h 6858002"/>
              <a:gd name="connsiteX120" fmla="*/ 4139172 w 4556524"/>
              <a:gd name="connsiteY120" fmla="*/ 3734837 h 6858002"/>
              <a:gd name="connsiteX121" fmla="*/ 4139172 w 4556524"/>
              <a:gd name="connsiteY121" fmla="*/ 3734838 h 6858002"/>
              <a:gd name="connsiteX122" fmla="*/ 4139554 w 4556524"/>
              <a:gd name="connsiteY122" fmla="*/ 3754653 h 6858002"/>
              <a:gd name="connsiteX123" fmla="*/ 4145911 w 4556524"/>
              <a:gd name="connsiteY123" fmla="*/ 3789776 h 6858002"/>
              <a:gd name="connsiteX124" fmla="*/ 4130980 w 4556524"/>
              <a:gd name="connsiteY124" fmla="*/ 3822472 h 6858002"/>
              <a:gd name="connsiteX125" fmla="*/ 4116645 w 4556524"/>
              <a:gd name="connsiteY125" fmla="*/ 3852619 h 6858002"/>
              <a:gd name="connsiteX126" fmla="*/ 4116645 w 4556524"/>
              <a:gd name="connsiteY126" fmla="*/ 3852620 h 6858002"/>
              <a:gd name="connsiteX127" fmla="*/ 4130980 w 4556524"/>
              <a:gd name="connsiteY127" fmla="*/ 3822473 h 6858002"/>
              <a:gd name="connsiteX128" fmla="*/ 4145911 w 4556524"/>
              <a:gd name="connsiteY128" fmla="*/ 3789777 h 6858002"/>
              <a:gd name="connsiteX129" fmla="*/ 4145911 w 4556524"/>
              <a:gd name="connsiteY129" fmla="*/ 3789776 h 6858002"/>
              <a:gd name="connsiteX130" fmla="*/ 4139554 w 4556524"/>
              <a:gd name="connsiteY130" fmla="*/ 3754652 h 6858002"/>
              <a:gd name="connsiteX131" fmla="*/ 4139172 w 4556524"/>
              <a:gd name="connsiteY131" fmla="*/ 3734838 h 6858002"/>
              <a:gd name="connsiteX132" fmla="*/ 4143220 w 4556524"/>
              <a:gd name="connsiteY132" fmla="*/ 3680164 h 6858002"/>
              <a:gd name="connsiteX133" fmla="*/ 4143220 w 4556524"/>
              <a:gd name="connsiteY133" fmla="*/ 3680163 h 6858002"/>
              <a:gd name="connsiteX134" fmla="*/ 4532116 w 4556524"/>
              <a:gd name="connsiteY134" fmla="*/ 3359518 h 6858002"/>
              <a:gd name="connsiteX135" fmla="*/ 4545904 w 4556524"/>
              <a:gd name="connsiteY135" fmla="*/ 3399546 h 6858002"/>
              <a:gd name="connsiteX136" fmla="*/ 4545904 w 4556524"/>
              <a:gd name="connsiteY136" fmla="*/ 3399547 h 6858002"/>
              <a:gd name="connsiteX137" fmla="*/ 4532116 w 4556524"/>
              <a:gd name="connsiteY137" fmla="*/ 3359518 h 6858002"/>
              <a:gd name="connsiteX138" fmla="*/ 4518566 w 4556524"/>
              <a:gd name="connsiteY138" fmla="*/ 3161390 h 6858002"/>
              <a:gd name="connsiteX139" fmla="*/ 4528400 w 4556524"/>
              <a:gd name="connsiteY139" fmla="*/ 3186771 h 6858002"/>
              <a:gd name="connsiteX140" fmla="*/ 4545521 w 4556524"/>
              <a:gd name="connsiteY140" fmla="*/ 3209993 h 6858002"/>
              <a:gd name="connsiteX141" fmla="*/ 4556524 w 4556524"/>
              <a:gd name="connsiteY141" fmla="*/ 3230115 h 6858002"/>
              <a:gd name="connsiteX142" fmla="*/ 4556524 w 4556524"/>
              <a:gd name="connsiteY142" fmla="*/ 3230116 h 6858002"/>
              <a:gd name="connsiteX143" fmla="*/ 4545522 w 4556524"/>
              <a:gd name="connsiteY143" fmla="*/ 3209995 h 6858002"/>
              <a:gd name="connsiteX144" fmla="*/ 4518566 w 4556524"/>
              <a:gd name="connsiteY144" fmla="*/ 3161390 h 6858002"/>
              <a:gd name="connsiteX145" fmla="*/ 4193158 w 4556524"/>
              <a:gd name="connsiteY145" fmla="*/ 3077402 h 6858002"/>
              <a:gd name="connsiteX146" fmla="*/ 4193158 w 4556524"/>
              <a:gd name="connsiteY146" fmla="*/ 3077403 h 6858002"/>
              <a:gd name="connsiteX147" fmla="*/ 4180704 w 4556524"/>
              <a:gd name="connsiteY147" fmla="*/ 3172656 h 6858002"/>
              <a:gd name="connsiteX148" fmla="*/ 4133077 w 4556524"/>
              <a:gd name="connsiteY148" fmla="*/ 3489469 h 6858002"/>
              <a:gd name="connsiteX149" fmla="*/ 4110978 w 4556524"/>
              <a:gd name="connsiteY149" fmla="*/ 3544715 h 6858002"/>
              <a:gd name="connsiteX150" fmla="*/ 4093356 w 4556524"/>
              <a:gd name="connsiteY150" fmla="*/ 3574409 h 6858002"/>
              <a:gd name="connsiteX151" fmla="*/ 4095593 w 4556524"/>
              <a:gd name="connsiteY151" fmla="*/ 3586554 h 6858002"/>
              <a:gd name="connsiteX152" fmla="*/ 4093355 w 4556524"/>
              <a:gd name="connsiteY152" fmla="*/ 3574408 h 6858002"/>
              <a:gd name="connsiteX153" fmla="*/ 4098434 w 4556524"/>
              <a:gd name="connsiteY153" fmla="*/ 3562321 h 6858002"/>
              <a:gd name="connsiteX154" fmla="*/ 4110977 w 4556524"/>
              <a:gd name="connsiteY154" fmla="*/ 3544714 h 6858002"/>
              <a:gd name="connsiteX155" fmla="*/ 4133076 w 4556524"/>
              <a:gd name="connsiteY155" fmla="*/ 3489468 h 6858002"/>
              <a:gd name="connsiteX156" fmla="*/ 4180703 w 4556524"/>
              <a:gd name="connsiteY156" fmla="*/ 3172655 h 6858002"/>
              <a:gd name="connsiteX157" fmla="*/ 4177882 w 4556524"/>
              <a:gd name="connsiteY157" fmla="*/ 2947858 h 6858002"/>
              <a:gd name="connsiteX158" fmla="*/ 4177882 w 4556524"/>
              <a:gd name="connsiteY158" fmla="*/ 2947864 h 6858002"/>
              <a:gd name="connsiteX159" fmla="*/ 4181466 w 4556524"/>
              <a:gd name="connsiteY159" fmla="*/ 2982150 h 6858002"/>
              <a:gd name="connsiteX160" fmla="*/ 4188663 w 4556524"/>
              <a:gd name="connsiteY160" fmla="*/ 3040781 h 6858002"/>
              <a:gd name="connsiteX161" fmla="*/ 4181465 w 4556524"/>
              <a:gd name="connsiteY161" fmla="*/ 2982148 h 6858002"/>
              <a:gd name="connsiteX162" fmla="*/ 4177881 w 4556524"/>
              <a:gd name="connsiteY162" fmla="*/ 2947863 h 6858002"/>
              <a:gd name="connsiteX163" fmla="*/ 4177882 w 4556524"/>
              <a:gd name="connsiteY163" fmla="*/ 2947859 h 6858002"/>
              <a:gd name="connsiteX164" fmla="*/ 4247953 w 4556524"/>
              <a:gd name="connsiteY164" fmla="*/ 2745349 h 6858002"/>
              <a:gd name="connsiteX165" fmla="*/ 4247953 w 4556524"/>
              <a:gd name="connsiteY165" fmla="*/ 2745350 h 6858002"/>
              <a:gd name="connsiteX166" fmla="*/ 4254284 w 4556524"/>
              <a:gd name="connsiteY166" fmla="*/ 2770758 h 6858002"/>
              <a:gd name="connsiteX167" fmla="*/ 4253874 w 4556524"/>
              <a:gd name="connsiteY167" fmla="*/ 2778009 h 6858002"/>
              <a:gd name="connsiteX168" fmla="*/ 4253873 w 4556524"/>
              <a:gd name="connsiteY168" fmla="*/ 2778006 h 6858002"/>
              <a:gd name="connsiteX169" fmla="*/ 4254283 w 4556524"/>
              <a:gd name="connsiteY169" fmla="*/ 2770758 h 6858002"/>
              <a:gd name="connsiteX170" fmla="*/ 4247953 w 4556524"/>
              <a:gd name="connsiteY170" fmla="*/ 2745352 h 6858002"/>
              <a:gd name="connsiteX171" fmla="*/ 4408298 w 4556524"/>
              <a:gd name="connsiteY171" fmla="*/ 2680256 h 6858002"/>
              <a:gd name="connsiteX172" fmla="*/ 4415001 w 4556524"/>
              <a:gd name="connsiteY172" fmla="*/ 2699556 h 6858002"/>
              <a:gd name="connsiteX173" fmla="*/ 4440554 w 4556524"/>
              <a:gd name="connsiteY173" fmla="*/ 2743826 h 6858002"/>
              <a:gd name="connsiteX174" fmla="*/ 4466653 w 4556524"/>
              <a:gd name="connsiteY174" fmla="*/ 2809930 h 6858002"/>
              <a:gd name="connsiteX175" fmla="*/ 4466653 w 4556524"/>
              <a:gd name="connsiteY175" fmla="*/ 2809931 h 6858002"/>
              <a:gd name="connsiteX176" fmla="*/ 4440555 w 4556524"/>
              <a:gd name="connsiteY176" fmla="*/ 2743828 h 6858002"/>
              <a:gd name="connsiteX177" fmla="*/ 4415002 w 4556524"/>
              <a:gd name="connsiteY177" fmla="*/ 2699558 h 6858002"/>
              <a:gd name="connsiteX178" fmla="*/ 4128650 w 4556524"/>
              <a:gd name="connsiteY178" fmla="*/ 2435913 h 6858002"/>
              <a:gd name="connsiteX179" fmla="*/ 4128651 w 4556524"/>
              <a:gd name="connsiteY179" fmla="*/ 2435914 h 6858002"/>
              <a:gd name="connsiteX180" fmla="*/ 4125839 w 4556524"/>
              <a:gd name="connsiteY180" fmla="*/ 2518266 h 6858002"/>
              <a:gd name="connsiteX181" fmla="*/ 4122194 w 4556524"/>
              <a:gd name="connsiteY181" fmla="*/ 2545008 h 6858002"/>
              <a:gd name="connsiteX182" fmla="*/ 4126409 w 4556524"/>
              <a:gd name="connsiteY182" fmla="*/ 2571035 h 6858002"/>
              <a:gd name="connsiteX183" fmla="*/ 4126408 w 4556524"/>
              <a:gd name="connsiteY183" fmla="*/ 2571034 h 6858002"/>
              <a:gd name="connsiteX184" fmla="*/ 4122194 w 4556524"/>
              <a:gd name="connsiteY184" fmla="*/ 2545007 h 6858002"/>
              <a:gd name="connsiteX185" fmla="*/ 4125838 w 4556524"/>
              <a:gd name="connsiteY185" fmla="*/ 2518265 h 6858002"/>
              <a:gd name="connsiteX186" fmla="*/ 4132419 w 4556524"/>
              <a:gd name="connsiteY186" fmla="*/ 2490552 h 6858002"/>
              <a:gd name="connsiteX187" fmla="*/ 4132419 w 4556524"/>
              <a:gd name="connsiteY187" fmla="*/ 2490552 h 6858002"/>
              <a:gd name="connsiteX188" fmla="*/ 4132419 w 4556524"/>
              <a:gd name="connsiteY188" fmla="*/ 2490551 h 6858002"/>
              <a:gd name="connsiteX189" fmla="*/ 4134481 w 4556524"/>
              <a:gd name="connsiteY189" fmla="*/ 2463018 h 6858002"/>
              <a:gd name="connsiteX190" fmla="*/ 4134481 w 4556524"/>
              <a:gd name="connsiteY190" fmla="*/ 2463017 h 6858002"/>
              <a:gd name="connsiteX191" fmla="*/ 4082473 w 4556524"/>
              <a:gd name="connsiteY191" fmla="*/ 2279037 h 6858002"/>
              <a:gd name="connsiteX192" fmla="*/ 4082473 w 4556524"/>
              <a:gd name="connsiteY192" fmla="*/ 2279038 h 6858002"/>
              <a:gd name="connsiteX193" fmla="*/ 4087165 w 4556524"/>
              <a:gd name="connsiteY193" fmla="*/ 2334046 h 6858002"/>
              <a:gd name="connsiteX194" fmla="*/ 4091141 w 4556524"/>
              <a:gd name="connsiteY194" fmla="*/ 2376123 h 6858002"/>
              <a:gd name="connsiteX195" fmla="*/ 4091141 w 4556524"/>
              <a:gd name="connsiteY195" fmla="*/ 2376122 h 6858002"/>
              <a:gd name="connsiteX196" fmla="*/ 4087164 w 4556524"/>
              <a:gd name="connsiteY196" fmla="*/ 2334044 h 6858002"/>
              <a:gd name="connsiteX197" fmla="*/ 4307201 w 4556524"/>
              <a:gd name="connsiteY197" fmla="*/ 2085056 h 6858002"/>
              <a:gd name="connsiteX198" fmla="*/ 4353301 w 4556524"/>
              <a:gd name="connsiteY198" fmla="*/ 2220312 h 6858002"/>
              <a:gd name="connsiteX199" fmla="*/ 4353301 w 4556524"/>
              <a:gd name="connsiteY199" fmla="*/ 2220312 h 6858002"/>
              <a:gd name="connsiteX200" fmla="*/ 4307201 w 4556524"/>
              <a:gd name="connsiteY200" fmla="*/ 2085056 h 6858002"/>
              <a:gd name="connsiteX201" fmla="*/ 4005437 w 4556524"/>
              <a:gd name="connsiteY201" fmla="*/ 2016470 h 6858002"/>
              <a:gd name="connsiteX202" fmla="*/ 4005438 w 4556524"/>
              <a:gd name="connsiteY202" fmla="*/ 2016471 h 6858002"/>
              <a:gd name="connsiteX203" fmla="*/ 4020297 w 4556524"/>
              <a:gd name="connsiteY203" fmla="*/ 2094580 h 6858002"/>
              <a:gd name="connsiteX204" fmla="*/ 4042968 w 4556524"/>
              <a:gd name="connsiteY204" fmla="*/ 2188880 h 6858002"/>
              <a:gd name="connsiteX205" fmla="*/ 4042967 w 4556524"/>
              <a:gd name="connsiteY205" fmla="*/ 2188879 h 6858002"/>
              <a:gd name="connsiteX206" fmla="*/ 4020296 w 4556524"/>
              <a:gd name="connsiteY206" fmla="*/ 2094578 h 6858002"/>
              <a:gd name="connsiteX207" fmla="*/ 4269099 w 4556524"/>
              <a:gd name="connsiteY207" fmla="*/ 1926363 h 6858002"/>
              <a:gd name="connsiteX208" fmla="*/ 4292149 w 4556524"/>
              <a:gd name="connsiteY208" fmla="*/ 1978940 h 6858002"/>
              <a:gd name="connsiteX209" fmla="*/ 4292149 w 4556524"/>
              <a:gd name="connsiteY209" fmla="*/ 1978941 h 6858002"/>
              <a:gd name="connsiteX210" fmla="*/ 4269099 w 4556524"/>
              <a:gd name="connsiteY210" fmla="*/ 1926363 h 6858002"/>
              <a:gd name="connsiteX211" fmla="*/ 3699673 w 4556524"/>
              <a:gd name="connsiteY211" fmla="*/ 1613454 h 6858002"/>
              <a:gd name="connsiteX212" fmla="*/ 3700437 w 4556524"/>
              <a:gd name="connsiteY212" fmla="*/ 1624981 h 6858002"/>
              <a:gd name="connsiteX213" fmla="*/ 3700436 w 4556524"/>
              <a:gd name="connsiteY213" fmla="*/ 1624980 h 6858002"/>
              <a:gd name="connsiteX214" fmla="*/ 4196325 w 4556524"/>
              <a:gd name="connsiteY214" fmla="*/ 1537538 h 6858002"/>
              <a:gd name="connsiteX215" fmla="*/ 4237473 w 4556524"/>
              <a:gd name="connsiteY215" fmla="*/ 1650317 h 6858002"/>
              <a:gd name="connsiteX216" fmla="*/ 4257310 w 4556524"/>
              <a:gd name="connsiteY216" fmla="*/ 1704802 h 6858002"/>
              <a:gd name="connsiteX217" fmla="*/ 4257310 w 4556524"/>
              <a:gd name="connsiteY217" fmla="*/ 1704803 h 6858002"/>
              <a:gd name="connsiteX218" fmla="*/ 4237474 w 4556524"/>
              <a:gd name="connsiteY218" fmla="*/ 1650319 h 6858002"/>
              <a:gd name="connsiteX219" fmla="*/ 4196325 w 4556524"/>
              <a:gd name="connsiteY219" fmla="*/ 1537539 h 6858002"/>
              <a:gd name="connsiteX220" fmla="*/ 3745230 w 4556524"/>
              <a:gd name="connsiteY220" fmla="*/ 1459073 h 6858002"/>
              <a:gd name="connsiteX221" fmla="*/ 3745229 w 4556524"/>
              <a:gd name="connsiteY221" fmla="*/ 1459074 h 6858002"/>
              <a:gd name="connsiteX222" fmla="*/ 3736012 w 4556524"/>
              <a:gd name="connsiteY222" fmla="*/ 1481572 h 6858002"/>
              <a:gd name="connsiteX223" fmla="*/ 4171653 w 4556524"/>
              <a:gd name="connsiteY223" fmla="*/ 1295124 h 6858002"/>
              <a:gd name="connsiteX224" fmla="*/ 4174225 w 4556524"/>
              <a:gd name="connsiteY224" fmla="*/ 1303024 h 6858002"/>
              <a:gd name="connsiteX225" fmla="*/ 4174225 w 4556524"/>
              <a:gd name="connsiteY225" fmla="*/ 1303024 h 6858002"/>
              <a:gd name="connsiteX226" fmla="*/ 3778429 w 4556524"/>
              <a:gd name="connsiteY226" fmla="*/ 1052157 h 6858002"/>
              <a:gd name="connsiteX227" fmla="*/ 3778428 w 4556524"/>
              <a:gd name="connsiteY227" fmla="*/ 1052158 h 6858002"/>
              <a:gd name="connsiteX228" fmla="*/ 3752064 w 4556524"/>
              <a:gd name="connsiteY228" fmla="*/ 1097089 h 6858002"/>
              <a:gd name="connsiteX229" fmla="*/ 3746659 w 4556524"/>
              <a:gd name="connsiteY229" fmla="*/ 1110994 h 6858002"/>
              <a:gd name="connsiteX230" fmla="*/ 3746659 w 4556524"/>
              <a:gd name="connsiteY230" fmla="*/ 1110993 h 6858002"/>
              <a:gd name="connsiteX231" fmla="*/ 3752064 w 4556524"/>
              <a:gd name="connsiteY231" fmla="*/ 1097087 h 6858002"/>
              <a:gd name="connsiteX232" fmla="*/ 4149078 w 4556524"/>
              <a:gd name="connsiteY232" fmla="*/ 674923 h 6858002"/>
              <a:gd name="connsiteX233" fmla="*/ 4157366 w 4556524"/>
              <a:gd name="connsiteY233" fmla="*/ 690518 h 6858002"/>
              <a:gd name="connsiteX234" fmla="*/ 4157366 w 4556524"/>
              <a:gd name="connsiteY234" fmla="*/ 690518 h 6858002"/>
              <a:gd name="connsiteX235" fmla="*/ 4149079 w 4556524"/>
              <a:gd name="connsiteY235" fmla="*/ 674925 h 6858002"/>
              <a:gd name="connsiteX236" fmla="*/ 3752636 w 4556524"/>
              <a:gd name="connsiteY236" fmla="*/ 556048 h 6858002"/>
              <a:gd name="connsiteX237" fmla="*/ 3752636 w 4556524"/>
              <a:gd name="connsiteY237" fmla="*/ 556049 h 6858002"/>
              <a:gd name="connsiteX238" fmla="*/ 3748183 w 4556524"/>
              <a:gd name="connsiteY238" fmla="*/ 568264 h 6858002"/>
              <a:gd name="connsiteX239" fmla="*/ 3748183 w 4556524"/>
              <a:gd name="connsiteY239" fmla="*/ 568263 h 6858002"/>
              <a:gd name="connsiteX240" fmla="*/ 4158033 w 4556524"/>
              <a:gd name="connsiteY240" fmla="*/ 462127 h 6858002"/>
              <a:gd name="connsiteX241" fmla="*/ 4167462 w 4556524"/>
              <a:gd name="connsiteY241" fmla="*/ 482297 h 6858002"/>
              <a:gd name="connsiteX242" fmla="*/ 4167462 w 4556524"/>
              <a:gd name="connsiteY242" fmla="*/ 482297 h 6858002"/>
              <a:gd name="connsiteX243" fmla="*/ 4158034 w 4556524"/>
              <a:gd name="connsiteY243" fmla="*/ 462128 h 6858002"/>
              <a:gd name="connsiteX244" fmla="*/ 3782393 w 4556524"/>
              <a:gd name="connsiteY244" fmla="*/ 281568 h 6858002"/>
              <a:gd name="connsiteX245" fmla="*/ 3777498 w 4556524"/>
              <a:gd name="connsiteY245" fmla="*/ 295415 h 6858002"/>
              <a:gd name="connsiteX246" fmla="*/ 3777499 w 4556524"/>
              <a:gd name="connsiteY246" fmla="*/ 295415 h 6858002"/>
              <a:gd name="connsiteX247" fmla="*/ 3766492 w 4556524"/>
              <a:gd name="connsiteY247" fmla="*/ 0 h 6858002"/>
              <a:gd name="connsiteX248" fmla="*/ 4230600 w 4556524"/>
              <a:gd name="connsiteY248" fmla="*/ 0 h 6858002"/>
              <a:gd name="connsiteX249" fmla="*/ 4230600 w 4556524"/>
              <a:gd name="connsiteY249" fmla="*/ 2 h 6858002"/>
              <a:gd name="connsiteX250" fmla="*/ 3766493 w 4556524"/>
              <a:gd name="connsiteY250" fmla="*/ 2 h 6858002"/>
              <a:gd name="connsiteX251" fmla="*/ 3769211 w 4556524"/>
              <a:gd name="connsiteY251" fmla="*/ 21488 h 6858002"/>
              <a:gd name="connsiteX252" fmla="*/ 3766995 w 4556524"/>
              <a:gd name="connsiteY252" fmla="*/ 70087 h 6858002"/>
              <a:gd name="connsiteX253" fmla="*/ 3769073 w 4556524"/>
              <a:gd name="connsiteY253" fmla="*/ 24486 h 6858002"/>
              <a:gd name="connsiteX254" fmla="*/ 3766810 w 4556524"/>
              <a:gd name="connsiteY254" fmla="*/ 74129 h 6858002"/>
              <a:gd name="connsiteX255" fmla="*/ 3772734 w 4556524"/>
              <a:gd name="connsiteY255" fmla="*/ 125861 h 6858002"/>
              <a:gd name="connsiteX256" fmla="*/ 3772734 w 4556524"/>
              <a:gd name="connsiteY256" fmla="*/ 125862 h 6858002"/>
              <a:gd name="connsiteX257" fmla="*/ 3772734 w 4556524"/>
              <a:gd name="connsiteY257" fmla="*/ 125862 h 6858002"/>
              <a:gd name="connsiteX258" fmla="*/ 3772987 w 4556524"/>
              <a:gd name="connsiteY258" fmla="*/ 127443 h 6858002"/>
              <a:gd name="connsiteX259" fmla="*/ 3777129 w 4556524"/>
              <a:gd name="connsiteY259" fmla="*/ 153387 h 6858002"/>
              <a:gd name="connsiteX260" fmla="*/ 3785402 w 4556524"/>
              <a:gd name="connsiteY260" fmla="*/ 228944 h 6858002"/>
              <a:gd name="connsiteX261" fmla="*/ 3780943 w 4556524"/>
              <a:gd name="connsiteY261" fmla="*/ 177271 h 6858002"/>
              <a:gd name="connsiteX262" fmla="*/ 3777129 w 4556524"/>
              <a:gd name="connsiteY262" fmla="*/ 153387 h 6858002"/>
              <a:gd name="connsiteX263" fmla="*/ 3777128 w 4556524"/>
              <a:gd name="connsiteY263" fmla="*/ 153378 h 6858002"/>
              <a:gd name="connsiteX264" fmla="*/ 3780944 w 4556524"/>
              <a:gd name="connsiteY264" fmla="*/ 177272 h 6858002"/>
              <a:gd name="connsiteX265" fmla="*/ 3785403 w 4556524"/>
              <a:gd name="connsiteY265" fmla="*/ 228950 h 6858002"/>
              <a:gd name="connsiteX266" fmla="*/ 3777499 w 4556524"/>
              <a:gd name="connsiteY266" fmla="*/ 295416 h 6858002"/>
              <a:gd name="connsiteX267" fmla="*/ 3760066 w 4556524"/>
              <a:gd name="connsiteY267" fmla="*/ 313534 h 6858002"/>
              <a:gd name="connsiteX268" fmla="*/ 3760066 w 4556524"/>
              <a:gd name="connsiteY268" fmla="*/ 313533 h 6858002"/>
              <a:gd name="connsiteX269" fmla="*/ 3774848 w 4556524"/>
              <a:gd name="connsiteY269" fmla="*/ 298169 h 6858002"/>
              <a:gd name="connsiteX270" fmla="*/ 3760065 w 4556524"/>
              <a:gd name="connsiteY270" fmla="*/ 313534 h 6858002"/>
              <a:gd name="connsiteX271" fmla="*/ 3759493 w 4556524"/>
              <a:gd name="connsiteY271" fmla="*/ 338871 h 6858002"/>
              <a:gd name="connsiteX272" fmla="*/ 3765590 w 4556524"/>
              <a:gd name="connsiteY272" fmla="*/ 367328 h 6858002"/>
              <a:gd name="connsiteX273" fmla="*/ 3769400 w 4556524"/>
              <a:gd name="connsiteY273" fmla="*/ 395640 h 6858002"/>
              <a:gd name="connsiteX274" fmla="*/ 3765590 w 4556524"/>
              <a:gd name="connsiteY274" fmla="*/ 367327 h 6858002"/>
              <a:gd name="connsiteX275" fmla="*/ 3765496 w 4556524"/>
              <a:gd name="connsiteY275" fmla="*/ 366890 h 6858002"/>
              <a:gd name="connsiteX276" fmla="*/ 3765590 w 4556524"/>
              <a:gd name="connsiteY276" fmla="*/ 367329 h 6858002"/>
              <a:gd name="connsiteX277" fmla="*/ 3769401 w 4556524"/>
              <a:gd name="connsiteY277" fmla="*/ 395642 h 6858002"/>
              <a:gd name="connsiteX278" fmla="*/ 3762733 w 4556524"/>
              <a:gd name="connsiteY278" fmla="*/ 512804 h 6858002"/>
              <a:gd name="connsiteX279" fmla="*/ 3753585 w 4556524"/>
              <a:gd name="connsiteY279" fmla="*/ 551981 h 6858002"/>
              <a:gd name="connsiteX280" fmla="*/ 3761553 w 4556524"/>
              <a:gd name="connsiteY280" fmla="*/ 517851 h 6858002"/>
              <a:gd name="connsiteX281" fmla="*/ 3752635 w 4556524"/>
              <a:gd name="connsiteY281" fmla="*/ 556048 h 6858002"/>
              <a:gd name="connsiteX282" fmla="*/ 3746157 w 4556524"/>
              <a:gd name="connsiteY282" fmla="*/ 580051 h 6858002"/>
              <a:gd name="connsiteX283" fmla="*/ 3742776 w 4556524"/>
              <a:gd name="connsiteY283" fmla="*/ 642538 h 6858002"/>
              <a:gd name="connsiteX284" fmla="*/ 3730253 w 4556524"/>
              <a:gd name="connsiteY284" fmla="*/ 694928 h 6858002"/>
              <a:gd name="connsiteX285" fmla="*/ 3742777 w 4556524"/>
              <a:gd name="connsiteY285" fmla="*/ 642537 h 6858002"/>
              <a:gd name="connsiteX286" fmla="*/ 3745909 w 4556524"/>
              <a:gd name="connsiteY286" fmla="*/ 621332 h 6858002"/>
              <a:gd name="connsiteX287" fmla="*/ 3742777 w 4556524"/>
              <a:gd name="connsiteY287" fmla="*/ 642539 h 6858002"/>
              <a:gd name="connsiteX288" fmla="*/ 3728251 w 4556524"/>
              <a:gd name="connsiteY288" fmla="*/ 703310 h 6858002"/>
              <a:gd name="connsiteX289" fmla="*/ 3709011 w 4556524"/>
              <a:gd name="connsiteY289" fmla="*/ 758176 h 6858002"/>
              <a:gd name="connsiteX290" fmla="*/ 3706153 w 4556524"/>
              <a:gd name="connsiteY290" fmla="*/ 773037 h 6858002"/>
              <a:gd name="connsiteX291" fmla="*/ 3714153 w 4556524"/>
              <a:gd name="connsiteY291" fmla="*/ 854381 h 6858002"/>
              <a:gd name="connsiteX292" fmla="*/ 3720034 w 4556524"/>
              <a:gd name="connsiteY292" fmla="*/ 889720 h 6858002"/>
              <a:gd name="connsiteX293" fmla="*/ 3720034 w 4556524"/>
              <a:gd name="connsiteY293" fmla="*/ 889720 h 6858002"/>
              <a:gd name="connsiteX294" fmla="*/ 3714152 w 4556524"/>
              <a:gd name="connsiteY294" fmla="*/ 854379 h 6858002"/>
              <a:gd name="connsiteX295" fmla="*/ 3706152 w 4556524"/>
              <a:gd name="connsiteY295" fmla="*/ 773035 h 6858002"/>
              <a:gd name="connsiteX296" fmla="*/ 3706152 w 4556524"/>
              <a:gd name="connsiteY296" fmla="*/ 773036 h 6858002"/>
              <a:gd name="connsiteX297" fmla="*/ 3714152 w 4556524"/>
              <a:gd name="connsiteY297" fmla="*/ 854380 h 6858002"/>
              <a:gd name="connsiteX298" fmla="*/ 3728860 w 4556524"/>
              <a:gd name="connsiteY298" fmla="*/ 904372 h 6858002"/>
              <a:gd name="connsiteX299" fmla="*/ 3728860 w 4556524"/>
              <a:gd name="connsiteY299" fmla="*/ 904372 h 6858002"/>
              <a:gd name="connsiteX300" fmla="*/ 3728860 w 4556524"/>
              <a:gd name="connsiteY300" fmla="*/ 904373 h 6858002"/>
              <a:gd name="connsiteX301" fmla="*/ 3745206 w 4556524"/>
              <a:gd name="connsiteY301" fmla="*/ 915345 h 6858002"/>
              <a:gd name="connsiteX302" fmla="*/ 3755683 w 4556524"/>
              <a:gd name="connsiteY302" fmla="*/ 927156 h 6858002"/>
              <a:gd name="connsiteX303" fmla="*/ 3752063 w 4556524"/>
              <a:gd name="connsiteY303" fmla="*/ 1097088 h 6858002"/>
              <a:gd name="connsiteX304" fmla="*/ 3747681 w 4556524"/>
              <a:gd name="connsiteY304" fmla="*/ 1123186 h 6858002"/>
              <a:gd name="connsiteX305" fmla="*/ 3765273 w 4556524"/>
              <a:gd name="connsiteY305" fmla="*/ 1152992 h 6858002"/>
              <a:gd name="connsiteX306" fmla="*/ 3770699 w 4556524"/>
              <a:gd name="connsiteY306" fmla="*/ 1176621 h 6858002"/>
              <a:gd name="connsiteX307" fmla="*/ 3772400 w 4556524"/>
              <a:gd name="connsiteY307" fmla="*/ 1184030 h 6858002"/>
              <a:gd name="connsiteX308" fmla="*/ 3765971 w 4556524"/>
              <a:gd name="connsiteY308" fmla="*/ 1249304 h 6858002"/>
              <a:gd name="connsiteX309" fmla="*/ 3764424 w 4556524"/>
              <a:gd name="connsiteY309" fmla="*/ 1268759 h 6858002"/>
              <a:gd name="connsiteX310" fmla="*/ 3769590 w 4556524"/>
              <a:gd name="connsiteY310" fmla="*/ 1286070 h 6858002"/>
              <a:gd name="connsiteX311" fmla="*/ 3769590 w 4556524"/>
              <a:gd name="connsiteY311" fmla="*/ 1286069 h 6858002"/>
              <a:gd name="connsiteX312" fmla="*/ 3764423 w 4556524"/>
              <a:gd name="connsiteY312" fmla="*/ 1268758 h 6858002"/>
              <a:gd name="connsiteX313" fmla="*/ 3769590 w 4556524"/>
              <a:gd name="connsiteY313" fmla="*/ 1286070 h 6858002"/>
              <a:gd name="connsiteX314" fmla="*/ 3791927 w 4556524"/>
              <a:gd name="connsiteY314" fmla="*/ 1350628 h 6858002"/>
              <a:gd name="connsiteX315" fmla="*/ 3786333 w 4556524"/>
              <a:gd name="connsiteY315" fmla="*/ 1413840 h 6858002"/>
              <a:gd name="connsiteX316" fmla="*/ 3790163 w 4556524"/>
              <a:gd name="connsiteY316" fmla="*/ 1370566 h 6858002"/>
              <a:gd name="connsiteX317" fmla="*/ 3785975 w 4556524"/>
              <a:gd name="connsiteY317" fmla="*/ 1417901 h 6858002"/>
              <a:gd name="connsiteX318" fmla="*/ 3770735 w 4556524"/>
              <a:gd name="connsiteY318" fmla="*/ 1436570 h 6858002"/>
              <a:gd name="connsiteX319" fmla="*/ 3732441 w 4556524"/>
              <a:gd name="connsiteY319" fmla="*/ 1490294 h 6858002"/>
              <a:gd name="connsiteX320" fmla="*/ 3699878 w 4556524"/>
              <a:gd name="connsiteY320" fmla="*/ 1592009 h 6858002"/>
              <a:gd name="connsiteX321" fmla="*/ 3726625 w 4556524"/>
              <a:gd name="connsiteY321" fmla="*/ 1508458 h 6858002"/>
              <a:gd name="connsiteX322" fmla="*/ 3698531 w 4556524"/>
              <a:gd name="connsiteY322" fmla="*/ 1596214 h 6858002"/>
              <a:gd name="connsiteX323" fmla="*/ 3700436 w 4556524"/>
              <a:gd name="connsiteY323" fmla="*/ 1624981 h 6858002"/>
              <a:gd name="connsiteX324" fmla="*/ 3723940 w 4556524"/>
              <a:gd name="connsiteY324" fmla="*/ 1664940 h 6858002"/>
              <a:gd name="connsiteX325" fmla="*/ 3723941 w 4556524"/>
              <a:gd name="connsiteY325" fmla="*/ 1664940 h 6858002"/>
              <a:gd name="connsiteX326" fmla="*/ 3723941 w 4556524"/>
              <a:gd name="connsiteY326" fmla="*/ 1664940 h 6858002"/>
              <a:gd name="connsiteX327" fmla="*/ 3742465 w 4556524"/>
              <a:gd name="connsiteY327" fmla="*/ 1683318 h 6858002"/>
              <a:gd name="connsiteX328" fmla="*/ 3757017 w 4556524"/>
              <a:gd name="connsiteY328" fmla="*/ 1697754 h 6858002"/>
              <a:gd name="connsiteX329" fmla="*/ 3779686 w 4556524"/>
              <a:gd name="connsiteY329" fmla="*/ 1733189 h 6858002"/>
              <a:gd name="connsiteX330" fmla="*/ 3821407 w 4556524"/>
              <a:gd name="connsiteY330" fmla="*/ 1833776 h 6858002"/>
              <a:gd name="connsiteX331" fmla="*/ 3829028 w 4556524"/>
              <a:gd name="connsiteY331" fmla="*/ 1842159 h 6858002"/>
              <a:gd name="connsiteX332" fmla="*/ 3829028 w 4556524"/>
              <a:gd name="connsiteY332" fmla="*/ 1842159 h 6858002"/>
              <a:gd name="connsiteX333" fmla="*/ 3829029 w 4556524"/>
              <a:gd name="connsiteY333" fmla="*/ 1842160 h 6858002"/>
              <a:gd name="connsiteX334" fmla="*/ 3919520 w 4556524"/>
              <a:gd name="connsiteY334" fmla="*/ 1916456 h 6858002"/>
              <a:gd name="connsiteX335" fmla="*/ 3934949 w 4556524"/>
              <a:gd name="connsiteY335" fmla="*/ 1933220 h 6858002"/>
              <a:gd name="connsiteX336" fmla="*/ 3934949 w 4556524"/>
              <a:gd name="connsiteY336" fmla="*/ 1933220 h 6858002"/>
              <a:gd name="connsiteX337" fmla="*/ 3934950 w 4556524"/>
              <a:gd name="connsiteY337" fmla="*/ 1933221 h 6858002"/>
              <a:gd name="connsiteX338" fmla="*/ 3958955 w 4556524"/>
              <a:gd name="connsiteY338" fmla="*/ 1953415 h 6858002"/>
              <a:gd name="connsiteX339" fmla="*/ 3990982 w 4556524"/>
              <a:gd name="connsiteY339" fmla="*/ 1978656 h 6858002"/>
              <a:gd name="connsiteX340" fmla="*/ 4005437 w 4556524"/>
              <a:gd name="connsiteY340" fmla="*/ 2016470 h 6858002"/>
              <a:gd name="connsiteX341" fmla="*/ 4020296 w 4556524"/>
              <a:gd name="connsiteY341" fmla="*/ 2094579 h 6858002"/>
              <a:gd name="connsiteX342" fmla="*/ 4042967 w 4556524"/>
              <a:gd name="connsiteY342" fmla="*/ 2188880 h 6858002"/>
              <a:gd name="connsiteX343" fmla="*/ 4058207 w 4556524"/>
              <a:gd name="connsiteY343" fmla="*/ 2228315 h 6858002"/>
              <a:gd name="connsiteX344" fmla="*/ 4087164 w 4556524"/>
              <a:gd name="connsiteY344" fmla="*/ 2334045 h 6858002"/>
              <a:gd name="connsiteX345" fmla="*/ 4111549 w 4556524"/>
              <a:gd name="connsiteY345" fmla="*/ 2409486 h 6858002"/>
              <a:gd name="connsiteX346" fmla="*/ 4128650 w 4556524"/>
              <a:gd name="connsiteY346" fmla="*/ 2435913 h 6858002"/>
              <a:gd name="connsiteX347" fmla="*/ 4134481 w 4556524"/>
              <a:gd name="connsiteY347" fmla="*/ 2463018 h 6858002"/>
              <a:gd name="connsiteX348" fmla="*/ 4132419 w 4556524"/>
              <a:gd name="connsiteY348" fmla="*/ 2490552 h 6858002"/>
              <a:gd name="connsiteX349" fmla="*/ 4125838 w 4556524"/>
              <a:gd name="connsiteY349" fmla="*/ 2518264 h 6858002"/>
              <a:gd name="connsiteX350" fmla="*/ 4122194 w 4556524"/>
              <a:gd name="connsiteY350" fmla="*/ 2545006 h 6858002"/>
              <a:gd name="connsiteX351" fmla="*/ 4122194 w 4556524"/>
              <a:gd name="connsiteY351" fmla="*/ 2545007 h 6858002"/>
              <a:gd name="connsiteX352" fmla="*/ 4126408 w 4556524"/>
              <a:gd name="connsiteY352" fmla="*/ 2571035 h 6858002"/>
              <a:gd name="connsiteX353" fmla="*/ 4156770 w 4556524"/>
              <a:gd name="connsiteY353" fmla="*/ 2625091 h 6858002"/>
              <a:gd name="connsiteX354" fmla="*/ 4156771 w 4556524"/>
              <a:gd name="connsiteY354" fmla="*/ 2625092 h 6858002"/>
              <a:gd name="connsiteX355" fmla="*/ 4156771 w 4556524"/>
              <a:gd name="connsiteY355" fmla="*/ 2625092 h 6858002"/>
              <a:gd name="connsiteX356" fmla="*/ 4199562 w 4556524"/>
              <a:gd name="connsiteY356" fmla="*/ 2668002 h 6858002"/>
              <a:gd name="connsiteX357" fmla="*/ 4229043 w 4556524"/>
              <a:gd name="connsiteY357" fmla="*/ 2704676 h 6858002"/>
              <a:gd name="connsiteX358" fmla="*/ 4247952 w 4556524"/>
              <a:gd name="connsiteY358" fmla="*/ 2745349 h 6858002"/>
              <a:gd name="connsiteX359" fmla="*/ 4247953 w 4556524"/>
              <a:gd name="connsiteY359" fmla="*/ 2745352 h 6858002"/>
              <a:gd name="connsiteX360" fmla="*/ 4253873 w 4556524"/>
              <a:gd name="connsiteY360" fmla="*/ 2778006 h 6858002"/>
              <a:gd name="connsiteX361" fmla="*/ 4253453 w 4556524"/>
              <a:gd name="connsiteY361" fmla="*/ 2785440 h 6858002"/>
              <a:gd name="connsiteX362" fmla="*/ 4243374 w 4556524"/>
              <a:gd name="connsiteY362" fmla="*/ 2811780 h 6858002"/>
              <a:gd name="connsiteX363" fmla="*/ 4243370 w 4556524"/>
              <a:gd name="connsiteY363" fmla="*/ 2811787 h 6858002"/>
              <a:gd name="connsiteX364" fmla="*/ 4243371 w 4556524"/>
              <a:gd name="connsiteY364" fmla="*/ 2811787 h 6858002"/>
              <a:gd name="connsiteX365" fmla="*/ 4243374 w 4556524"/>
              <a:gd name="connsiteY365" fmla="*/ 2811780 h 6858002"/>
              <a:gd name="connsiteX366" fmla="*/ 4253024 w 4556524"/>
              <a:gd name="connsiteY366" fmla="*/ 2793023 h 6858002"/>
              <a:gd name="connsiteX367" fmla="*/ 4253453 w 4556524"/>
              <a:gd name="connsiteY367" fmla="*/ 2785440 h 6858002"/>
              <a:gd name="connsiteX368" fmla="*/ 4253454 w 4556524"/>
              <a:gd name="connsiteY368" fmla="*/ 2785440 h 6858002"/>
              <a:gd name="connsiteX369" fmla="*/ 4253025 w 4556524"/>
              <a:gd name="connsiteY369" fmla="*/ 2793024 h 6858002"/>
              <a:gd name="connsiteX370" fmla="*/ 4224520 w 4556524"/>
              <a:gd name="connsiteY370" fmla="*/ 2826696 h 6858002"/>
              <a:gd name="connsiteX371" fmla="*/ 4202421 w 4556524"/>
              <a:gd name="connsiteY371" fmla="*/ 2848795 h 6858002"/>
              <a:gd name="connsiteX372" fmla="*/ 4185787 w 4556524"/>
              <a:gd name="connsiteY372" fmla="*/ 2903553 h 6858002"/>
              <a:gd name="connsiteX373" fmla="*/ 4185787 w 4556524"/>
              <a:gd name="connsiteY373" fmla="*/ 2903550 h 6858002"/>
              <a:gd name="connsiteX374" fmla="*/ 4202420 w 4556524"/>
              <a:gd name="connsiteY374" fmla="*/ 2848794 h 6858002"/>
              <a:gd name="connsiteX375" fmla="*/ 4211111 w 4556524"/>
              <a:gd name="connsiteY375" fmla="*/ 2836173 h 6858002"/>
              <a:gd name="connsiteX376" fmla="*/ 4211111 w 4556524"/>
              <a:gd name="connsiteY376" fmla="*/ 2836172 h 6858002"/>
              <a:gd name="connsiteX377" fmla="*/ 4202420 w 4556524"/>
              <a:gd name="connsiteY377" fmla="*/ 2848793 h 6858002"/>
              <a:gd name="connsiteX378" fmla="*/ 4186816 w 4556524"/>
              <a:gd name="connsiteY378" fmla="*/ 2897785 h 6858002"/>
              <a:gd name="connsiteX379" fmla="*/ 4185787 w 4556524"/>
              <a:gd name="connsiteY379" fmla="*/ 2903550 h 6858002"/>
              <a:gd name="connsiteX380" fmla="*/ 4182513 w 4556524"/>
              <a:gd name="connsiteY380" fmla="*/ 2914328 h 6858002"/>
              <a:gd name="connsiteX381" fmla="*/ 4177882 w 4556524"/>
              <a:gd name="connsiteY381" fmla="*/ 2947859 h 6858002"/>
              <a:gd name="connsiteX382" fmla="*/ 4177881 w 4556524"/>
              <a:gd name="connsiteY382" fmla="*/ 2947862 h 6858002"/>
              <a:gd name="connsiteX383" fmla="*/ 4177881 w 4556524"/>
              <a:gd name="connsiteY383" fmla="*/ 2947863 h 6858002"/>
              <a:gd name="connsiteX384" fmla="*/ 4181465 w 4556524"/>
              <a:gd name="connsiteY384" fmla="*/ 2982149 h 6858002"/>
              <a:gd name="connsiteX385" fmla="*/ 4191620 w 4556524"/>
              <a:gd name="connsiteY385" fmla="*/ 3064875 h 6858002"/>
              <a:gd name="connsiteX386" fmla="*/ 4193158 w 4556524"/>
              <a:gd name="connsiteY386" fmla="*/ 3077402 h 6858002"/>
              <a:gd name="connsiteX387" fmla="*/ 4180703 w 4556524"/>
              <a:gd name="connsiteY387" fmla="*/ 3172654 h 6858002"/>
              <a:gd name="connsiteX388" fmla="*/ 4133076 w 4556524"/>
              <a:gd name="connsiteY388" fmla="*/ 3489467 h 6858002"/>
              <a:gd name="connsiteX389" fmla="*/ 4110977 w 4556524"/>
              <a:gd name="connsiteY389" fmla="*/ 3544713 h 6858002"/>
              <a:gd name="connsiteX390" fmla="*/ 4093355 w 4556524"/>
              <a:gd name="connsiteY390" fmla="*/ 3574408 h 6858002"/>
              <a:gd name="connsiteX391" fmla="*/ 4093355 w 4556524"/>
              <a:gd name="connsiteY391" fmla="*/ 3574409 h 6858002"/>
              <a:gd name="connsiteX392" fmla="*/ 4105453 w 4556524"/>
              <a:gd name="connsiteY392" fmla="*/ 3606818 h 6858002"/>
              <a:gd name="connsiteX393" fmla="*/ 4118979 w 4556524"/>
              <a:gd name="connsiteY393" fmla="*/ 3630633 h 6858002"/>
              <a:gd name="connsiteX394" fmla="*/ 4122548 w 4556524"/>
              <a:gd name="connsiteY394" fmla="*/ 3635421 h 6858002"/>
              <a:gd name="connsiteX395" fmla="*/ 4136708 w 4556524"/>
              <a:gd name="connsiteY395" fmla="*/ 3654417 h 6858002"/>
              <a:gd name="connsiteX396" fmla="*/ 4139014 w 4556524"/>
              <a:gd name="connsiteY396" fmla="*/ 3663533 h 6858002"/>
              <a:gd name="connsiteX397" fmla="*/ 4143221 w 4556524"/>
              <a:gd name="connsiteY397" fmla="*/ 3680164 h 6858002"/>
              <a:gd name="connsiteX398" fmla="*/ 4139173 w 4556524"/>
              <a:gd name="connsiteY398" fmla="*/ 3734839 h 6858002"/>
              <a:gd name="connsiteX399" fmla="*/ 4139555 w 4556524"/>
              <a:gd name="connsiteY399" fmla="*/ 3754654 h 6858002"/>
              <a:gd name="connsiteX400" fmla="*/ 4130981 w 4556524"/>
              <a:gd name="connsiteY400" fmla="*/ 3822474 h 6858002"/>
              <a:gd name="connsiteX401" fmla="*/ 4116646 w 4556524"/>
              <a:gd name="connsiteY401" fmla="*/ 3852620 h 6858002"/>
              <a:gd name="connsiteX402" fmla="*/ 4117426 w 4556524"/>
              <a:gd name="connsiteY402" fmla="*/ 3868765 h 6858002"/>
              <a:gd name="connsiteX403" fmla="*/ 4117425 w 4556524"/>
              <a:gd name="connsiteY403" fmla="*/ 3868764 h 6858002"/>
              <a:gd name="connsiteX404" fmla="*/ 4117425 w 4556524"/>
              <a:gd name="connsiteY404" fmla="*/ 3868765 h 6858002"/>
              <a:gd name="connsiteX405" fmla="*/ 4126028 w 4556524"/>
              <a:gd name="connsiteY405" fmla="*/ 3885339 h 6858002"/>
              <a:gd name="connsiteX406" fmla="*/ 4148409 w 4556524"/>
              <a:gd name="connsiteY406" fmla="*/ 3923125 h 6858002"/>
              <a:gd name="connsiteX407" fmla="*/ 4157913 w 4556524"/>
              <a:gd name="connsiteY407" fmla="*/ 3962160 h 6858002"/>
              <a:gd name="connsiteX408" fmla="*/ 4155523 w 4556524"/>
              <a:gd name="connsiteY408" fmla="*/ 4002410 h 6858002"/>
              <a:gd name="connsiteX409" fmla="*/ 4151791 w 4556524"/>
              <a:gd name="connsiteY409" fmla="*/ 4014033 h 6858002"/>
              <a:gd name="connsiteX410" fmla="*/ 4142220 w 4556524"/>
              <a:gd name="connsiteY410" fmla="*/ 4043839 h 6858002"/>
              <a:gd name="connsiteX411" fmla="*/ 4127099 w 4556524"/>
              <a:gd name="connsiteY411" fmla="*/ 4103825 h 6858002"/>
              <a:gd name="connsiteX412" fmla="*/ 4127099 w 4556524"/>
              <a:gd name="connsiteY412" fmla="*/ 4103826 h 6858002"/>
              <a:gd name="connsiteX413" fmla="*/ 4127099 w 4556524"/>
              <a:gd name="connsiteY413" fmla="*/ 4103826 h 6858002"/>
              <a:gd name="connsiteX414" fmla="*/ 4127327 w 4556524"/>
              <a:gd name="connsiteY414" fmla="*/ 4107346 h 6858002"/>
              <a:gd name="connsiteX415" fmla="*/ 4129066 w 4556524"/>
              <a:gd name="connsiteY415" fmla="*/ 4134256 h 6858002"/>
              <a:gd name="connsiteX416" fmla="*/ 4132561 w 4556524"/>
              <a:gd name="connsiteY416" fmla="*/ 4145899 h 6858002"/>
              <a:gd name="connsiteX417" fmla="*/ 4138410 w 4556524"/>
              <a:gd name="connsiteY417" fmla="*/ 4165384 h 6858002"/>
              <a:gd name="connsiteX418" fmla="*/ 4142315 w 4556524"/>
              <a:gd name="connsiteY418" fmla="*/ 4192388 h 6858002"/>
              <a:gd name="connsiteX419" fmla="*/ 4142315 w 4556524"/>
              <a:gd name="connsiteY419" fmla="*/ 4192387 h 6858002"/>
              <a:gd name="connsiteX420" fmla="*/ 4138410 w 4556524"/>
              <a:gd name="connsiteY420" fmla="*/ 4165383 h 6858002"/>
              <a:gd name="connsiteX421" fmla="*/ 4132561 w 4556524"/>
              <a:gd name="connsiteY421" fmla="*/ 4145899 h 6858002"/>
              <a:gd name="connsiteX422" fmla="*/ 4130381 w 4556524"/>
              <a:gd name="connsiteY422" fmla="*/ 4138635 h 6858002"/>
              <a:gd name="connsiteX423" fmla="*/ 4138411 w 4556524"/>
              <a:gd name="connsiteY423" fmla="*/ 4165385 h 6858002"/>
              <a:gd name="connsiteX424" fmla="*/ 4142221 w 4556524"/>
              <a:gd name="connsiteY424" fmla="*/ 4221393 h 6858002"/>
              <a:gd name="connsiteX425" fmla="*/ 4147936 w 4556524"/>
              <a:gd name="connsiteY425" fmla="*/ 4253015 h 6858002"/>
              <a:gd name="connsiteX426" fmla="*/ 4147936 w 4556524"/>
              <a:gd name="connsiteY426" fmla="*/ 4253014 h 6858002"/>
              <a:gd name="connsiteX427" fmla="*/ 4142220 w 4556524"/>
              <a:gd name="connsiteY427" fmla="*/ 4221391 h 6858002"/>
              <a:gd name="connsiteX428" fmla="*/ 4142220 w 4556524"/>
              <a:gd name="connsiteY428" fmla="*/ 4221392 h 6858002"/>
              <a:gd name="connsiteX429" fmla="*/ 4147936 w 4556524"/>
              <a:gd name="connsiteY429" fmla="*/ 4253015 h 6858002"/>
              <a:gd name="connsiteX430" fmla="*/ 4187752 w 4556524"/>
              <a:gd name="connsiteY430" fmla="*/ 4324646 h 6858002"/>
              <a:gd name="connsiteX431" fmla="*/ 4196706 w 4556524"/>
              <a:gd name="connsiteY431" fmla="*/ 4363891 h 6858002"/>
              <a:gd name="connsiteX432" fmla="*/ 4195944 w 4556524"/>
              <a:gd name="connsiteY432" fmla="*/ 4482004 h 6858002"/>
              <a:gd name="connsiteX433" fmla="*/ 4135934 w 4556524"/>
              <a:gd name="connsiteY433" fmla="*/ 4659174 h 6858002"/>
              <a:gd name="connsiteX434" fmla="*/ 4127932 w 4556524"/>
              <a:gd name="connsiteY434" fmla="*/ 4677655 h 6858002"/>
              <a:gd name="connsiteX435" fmla="*/ 4118025 w 4556524"/>
              <a:gd name="connsiteY435" fmla="*/ 4767764 h 6858002"/>
              <a:gd name="connsiteX436" fmla="*/ 4116716 w 4556524"/>
              <a:gd name="connsiteY436" fmla="*/ 4800483 h 6858002"/>
              <a:gd name="connsiteX437" fmla="*/ 4116716 w 4556524"/>
              <a:gd name="connsiteY437" fmla="*/ 4800484 h 6858002"/>
              <a:gd name="connsiteX438" fmla="*/ 4131552 w 4556524"/>
              <a:gd name="connsiteY438" fmla="*/ 4828917 h 6858002"/>
              <a:gd name="connsiteX439" fmla="*/ 4153732 w 4556524"/>
              <a:gd name="connsiteY439" fmla="*/ 4863343 h 6858002"/>
              <a:gd name="connsiteX440" fmla="*/ 4161262 w 4556524"/>
              <a:gd name="connsiteY440" fmla="*/ 4889275 h 6858002"/>
              <a:gd name="connsiteX441" fmla="*/ 4159557 w 4556524"/>
              <a:gd name="connsiteY441" fmla="*/ 4912168 h 6858002"/>
              <a:gd name="connsiteX442" fmla="*/ 4158155 w 4556524"/>
              <a:gd name="connsiteY442" fmla="*/ 4933804 h 6858002"/>
              <a:gd name="connsiteX443" fmla="*/ 4158155 w 4556524"/>
              <a:gd name="connsiteY443" fmla="*/ 4933805 h 6858002"/>
              <a:gd name="connsiteX444" fmla="*/ 4158155 w 4556524"/>
              <a:gd name="connsiteY444" fmla="*/ 4933805 h 6858002"/>
              <a:gd name="connsiteX445" fmla="*/ 4158155 w 4556524"/>
              <a:gd name="connsiteY445" fmla="*/ 4933806 h 6858002"/>
              <a:gd name="connsiteX446" fmla="*/ 4162017 w 4556524"/>
              <a:gd name="connsiteY446" fmla="*/ 4949117 h 6858002"/>
              <a:gd name="connsiteX447" fmla="*/ 4162914 w 4556524"/>
              <a:gd name="connsiteY447" fmla="*/ 4952673 h 6858002"/>
              <a:gd name="connsiteX448" fmla="*/ 4162914 w 4556524"/>
              <a:gd name="connsiteY448" fmla="*/ 4952673 h 6858002"/>
              <a:gd name="connsiteX449" fmla="*/ 4162915 w 4556524"/>
              <a:gd name="connsiteY449" fmla="*/ 4952675 h 6858002"/>
              <a:gd name="connsiteX450" fmla="*/ 4165708 w 4556524"/>
              <a:gd name="connsiteY450" fmla="*/ 4957457 h 6858002"/>
              <a:gd name="connsiteX451" fmla="*/ 4166985 w 4556524"/>
              <a:gd name="connsiteY451" fmla="*/ 4961456 h 6858002"/>
              <a:gd name="connsiteX452" fmla="*/ 4182989 w 4556524"/>
              <a:gd name="connsiteY452" fmla="*/ 4987038 h 6858002"/>
              <a:gd name="connsiteX453" fmla="*/ 4209468 w 4556524"/>
              <a:gd name="connsiteY453" fmla="*/ 5041522 h 6858002"/>
              <a:gd name="connsiteX454" fmla="*/ 4209469 w 4556524"/>
              <a:gd name="connsiteY454" fmla="*/ 5041526 h 6858002"/>
              <a:gd name="connsiteX455" fmla="*/ 4209471 w 4556524"/>
              <a:gd name="connsiteY455" fmla="*/ 5041534 h 6858002"/>
              <a:gd name="connsiteX456" fmla="*/ 4214091 w 4556524"/>
              <a:gd name="connsiteY456" fmla="*/ 5064790 h 6858002"/>
              <a:gd name="connsiteX457" fmla="*/ 4216265 w 4556524"/>
              <a:gd name="connsiteY457" fmla="*/ 5070583 h 6858002"/>
              <a:gd name="connsiteX458" fmla="*/ 4216684 w 4556524"/>
              <a:gd name="connsiteY458" fmla="*/ 5072376 h 6858002"/>
              <a:gd name="connsiteX459" fmla="*/ 4219221 w 4556524"/>
              <a:gd name="connsiteY459" fmla="*/ 5078851 h 6858002"/>
              <a:gd name="connsiteX460" fmla="*/ 4222628 w 4556524"/>
              <a:gd name="connsiteY460" fmla="*/ 5087547 h 6858002"/>
              <a:gd name="connsiteX461" fmla="*/ 4228888 w 4556524"/>
              <a:gd name="connsiteY461" fmla="*/ 5104254 h 6858002"/>
              <a:gd name="connsiteX462" fmla="*/ 4232217 w 4556524"/>
              <a:gd name="connsiteY462" fmla="*/ 5118585 h 6858002"/>
              <a:gd name="connsiteX463" fmla="*/ 4235616 w 4556524"/>
              <a:gd name="connsiteY463" fmla="*/ 5133225 h 6858002"/>
              <a:gd name="connsiteX464" fmla="*/ 4228901 w 4556524"/>
              <a:gd name="connsiteY464" fmla="*/ 5166113 h 6858002"/>
              <a:gd name="connsiteX465" fmla="*/ 4228901 w 4556524"/>
              <a:gd name="connsiteY465" fmla="*/ 5166114 h 6858002"/>
              <a:gd name="connsiteX466" fmla="*/ 4229555 w 4556524"/>
              <a:gd name="connsiteY466" fmla="*/ 5171772 h 6858002"/>
              <a:gd name="connsiteX467" fmla="*/ 4229592 w 4556524"/>
              <a:gd name="connsiteY467" fmla="*/ 5172091 h 6858002"/>
              <a:gd name="connsiteX468" fmla="*/ 4230113 w 4556524"/>
              <a:gd name="connsiteY468" fmla="*/ 5173518 h 6858002"/>
              <a:gd name="connsiteX469" fmla="*/ 4232139 w 4556524"/>
              <a:gd name="connsiteY469" fmla="*/ 5179068 h 6858002"/>
              <a:gd name="connsiteX470" fmla="*/ 4231993 w 4556524"/>
              <a:gd name="connsiteY470" fmla="*/ 5223404 h 6858002"/>
              <a:gd name="connsiteX471" fmla="*/ 4231973 w 4556524"/>
              <a:gd name="connsiteY471" fmla="*/ 5229433 h 6858002"/>
              <a:gd name="connsiteX472" fmla="*/ 4224048 w 4556524"/>
              <a:gd name="connsiteY472" fmla="*/ 5244084 h 6858002"/>
              <a:gd name="connsiteX473" fmla="*/ 4208516 w 4556524"/>
              <a:gd name="connsiteY473" fmla="*/ 5272796 h 6858002"/>
              <a:gd name="connsiteX474" fmla="*/ 4208513 w 4556524"/>
              <a:gd name="connsiteY474" fmla="*/ 5272804 h 6858002"/>
              <a:gd name="connsiteX475" fmla="*/ 4204791 w 4556524"/>
              <a:gd name="connsiteY475" fmla="*/ 5278094 h 6858002"/>
              <a:gd name="connsiteX476" fmla="*/ 4190245 w 4556524"/>
              <a:gd name="connsiteY476" fmla="*/ 5298775 h 6858002"/>
              <a:gd name="connsiteX477" fmla="*/ 4187099 w 4556524"/>
              <a:gd name="connsiteY477" fmla="*/ 5308180 h 6858002"/>
              <a:gd name="connsiteX478" fmla="*/ 4184612 w 4556524"/>
              <a:gd name="connsiteY478" fmla="*/ 5312288 h 6858002"/>
              <a:gd name="connsiteX479" fmla="*/ 4184018 w 4556524"/>
              <a:gd name="connsiteY479" fmla="*/ 5317389 h 6858002"/>
              <a:gd name="connsiteX480" fmla="*/ 4181083 w 4556524"/>
              <a:gd name="connsiteY480" fmla="*/ 5326163 h 6858002"/>
              <a:gd name="connsiteX481" fmla="*/ 4179637 w 4556524"/>
              <a:gd name="connsiteY481" fmla="*/ 5355014 h 6858002"/>
              <a:gd name="connsiteX482" fmla="*/ 4179637 w 4556524"/>
              <a:gd name="connsiteY482" fmla="*/ 5355015 h 6858002"/>
              <a:gd name="connsiteX483" fmla="*/ 4179637 w 4556524"/>
              <a:gd name="connsiteY483" fmla="*/ 5355016 h 6858002"/>
              <a:gd name="connsiteX484" fmla="*/ 4179637 w 4556524"/>
              <a:gd name="connsiteY484" fmla="*/ 5355016 h 6858002"/>
              <a:gd name="connsiteX485" fmla="*/ 4179803 w 4556524"/>
              <a:gd name="connsiteY485" fmla="*/ 5356049 h 6858002"/>
              <a:gd name="connsiteX486" fmla="*/ 4184513 w 4556524"/>
              <a:gd name="connsiteY486" fmla="*/ 5385385 h 6858002"/>
              <a:gd name="connsiteX487" fmla="*/ 4192704 w 4556524"/>
              <a:gd name="connsiteY487" fmla="*/ 5425583 h 6858002"/>
              <a:gd name="connsiteX488" fmla="*/ 4204326 w 4556524"/>
              <a:gd name="connsiteY488" fmla="*/ 5480638 h 6858002"/>
              <a:gd name="connsiteX489" fmla="*/ 4208850 w 4556524"/>
              <a:gd name="connsiteY489" fmla="*/ 5507668 h 6858002"/>
              <a:gd name="connsiteX490" fmla="*/ 4206630 w 4556524"/>
              <a:gd name="connsiteY490" fmla="*/ 5520422 h 6858002"/>
              <a:gd name="connsiteX491" fmla="*/ 4206630 w 4556524"/>
              <a:gd name="connsiteY491" fmla="*/ 5520423 h 6858002"/>
              <a:gd name="connsiteX492" fmla="*/ 4206630 w 4556524"/>
              <a:gd name="connsiteY492" fmla="*/ 5520423 h 6858002"/>
              <a:gd name="connsiteX493" fmla="*/ 4198230 w 4556524"/>
              <a:gd name="connsiteY493" fmla="*/ 5531693 h 6858002"/>
              <a:gd name="connsiteX494" fmla="*/ 4188085 w 4556524"/>
              <a:gd name="connsiteY494" fmla="*/ 5547578 h 6858002"/>
              <a:gd name="connsiteX495" fmla="*/ 4188085 w 4556524"/>
              <a:gd name="connsiteY495" fmla="*/ 5547579 h 6858002"/>
              <a:gd name="connsiteX496" fmla="*/ 4188085 w 4556524"/>
              <a:gd name="connsiteY496" fmla="*/ 5547579 h 6858002"/>
              <a:gd name="connsiteX497" fmla="*/ 4188085 w 4556524"/>
              <a:gd name="connsiteY497" fmla="*/ 5547579 h 6858002"/>
              <a:gd name="connsiteX498" fmla="*/ 4190236 w 4556524"/>
              <a:gd name="connsiteY498" fmla="*/ 5550988 h 6858002"/>
              <a:gd name="connsiteX499" fmla="*/ 4197658 w 4556524"/>
              <a:gd name="connsiteY499" fmla="*/ 5562747 h 6858002"/>
              <a:gd name="connsiteX500" fmla="*/ 4219306 w 4556524"/>
              <a:gd name="connsiteY500" fmla="*/ 5585141 h 6858002"/>
              <a:gd name="connsiteX501" fmla="*/ 4226526 w 4556524"/>
              <a:gd name="connsiteY501" fmla="*/ 5592610 h 6858002"/>
              <a:gd name="connsiteX502" fmla="*/ 4248571 w 4556524"/>
              <a:gd name="connsiteY502" fmla="*/ 5625901 h 6858002"/>
              <a:gd name="connsiteX503" fmla="*/ 4268906 w 4556524"/>
              <a:gd name="connsiteY503" fmla="*/ 5704484 h 6858002"/>
              <a:gd name="connsiteX504" fmla="*/ 4274812 w 4556524"/>
              <a:gd name="connsiteY504" fmla="*/ 5740489 h 6858002"/>
              <a:gd name="connsiteX505" fmla="*/ 4283577 w 4556524"/>
              <a:gd name="connsiteY505" fmla="*/ 5760874 h 6858002"/>
              <a:gd name="connsiteX506" fmla="*/ 4371972 w 4556524"/>
              <a:gd name="connsiteY506" fmla="*/ 5883752 h 6858002"/>
              <a:gd name="connsiteX507" fmla="*/ 4382997 w 4556524"/>
              <a:gd name="connsiteY507" fmla="*/ 5909351 h 6858002"/>
              <a:gd name="connsiteX508" fmla="*/ 4382997 w 4556524"/>
              <a:gd name="connsiteY508" fmla="*/ 5909351 h 6858002"/>
              <a:gd name="connsiteX509" fmla="*/ 4383111 w 4556524"/>
              <a:gd name="connsiteY509" fmla="*/ 5909792 h 6858002"/>
              <a:gd name="connsiteX510" fmla="*/ 4387375 w 4556524"/>
              <a:gd name="connsiteY510" fmla="*/ 5926272 h 6858002"/>
              <a:gd name="connsiteX511" fmla="*/ 4389878 w 4556524"/>
              <a:gd name="connsiteY511" fmla="*/ 5935950 h 6858002"/>
              <a:gd name="connsiteX512" fmla="*/ 4389711 w 4556524"/>
              <a:gd name="connsiteY512" fmla="*/ 5964478 h 6858002"/>
              <a:gd name="connsiteX513" fmla="*/ 4386711 w 4556524"/>
              <a:gd name="connsiteY513" fmla="*/ 5989516 h 6858002"/>
              <a:gd name="connsiteX514" fmla="*/ 4386258 w 4556524"/>
              <a:gd name="connsiteY514" fmla="*/ 5993291 h 6858002"/>
              <a:gd name="connsiteX515" fmla="*/ 4379782 w 4556524"/>
              <a:gd name="connsiteY515" fmla="*/ 6026440 h 6858002"/>
              <a:gd name="connsiteX516" fmla="*/ 4323582 w 4556524"/>
              <a:gd name="connsiteY516" fmla="*/ 6108738 h 6858002"/>
              <a:gd name="connsiteX517" fmla="*/ 4309890 w 4556524"/>
              <a:gd name="connsiteY517" fmla="*/ 6133314 h 6858002"/>
              <a:gd name="connsiteX518" fmla="*/ 4309890 w 4556524"/>
              <a:gd name="connsiteY518" fmla="*/ 6133315 h 6858002"/>
              <a:gd name="connsiteX519" fmla="*/ 4309890 w 4556524"/>
              <a:gd name="connsiteY519" fmla="*/ 6133315 h 6858002"/>
              <a:gd name="connsiteX520" fmla="*/ 4309890 w 4556524"/>
              <a:gd name="connsiteY520" fmla="*/ 6133316 h 6858002"/>
              <a:gd name="connsiteX521" fmla="*/ 4311930 w 4556524"/>
              <a:gd name="connsiteY521" fmla="*/ 6138760 h 6858002"/>
              <a:gd name="connsiteX522" fmla="*/ 4313590 w 4556524"/>
              <a:gd name="connsiteY522" fmla="*/ 6143192 h 6858002"/>
              <a:gd name="connsiteX523" fmla="*/ 4325488 w 4556524"/>
              <a:gd name="connsiteY523" fmla="*/ 6155603 h 6858002"/>
              <a:gd name="connsiteX524" fmla="*/ 4364159 w 4556524"/>
              <a:gd name="connsiteY524" fmla="*/ 6228757 h 6858002"/>
              <a:gd name="connsiteX525" fmla="*/ 4381496 w 4556524"/>
              <a:gd name="connsiteY525" fmla="*/ 6361540 h 6858002"/>
              <a:gd name="connsiteX526" fmla="*/ 4381496 w 4556524"/>
              <a:gd name="connsiteY526" fmla="*/ 6361539 h 6858002"/>
              <a:gd name="connsiteX527" fmla="*/ 4364159 w 4556524"/>
              <a:gd name="connsiteY527" fmla="*/ 6228756 h 6858002"/>
              <a:gd name="connsiteX528" fmla="*/ 4351397 w 4556524"/>
              <a:gd name="connsiteY528" fmla="*/ 6189324 h 6858002"/>
              <a:gd name="connsiteX529" fmla="*/ 4351397 w 4556524"/>
              <a:gd name="connsiteY529" fmla="*/ 6189324 h 6858002"/>
              <a:gd name="connsiteX530" fmla="*/ 4364160 w 4556524"/>
              <a:gd name="connsiteY530" fmla="*/ 6228758 h 6858002"/>
              <a:gd name="connsiteX531" fmla="*/ 4381497 w 4556524"/>
              <a:gd name="connsiteY531" fmla="*/ 6361541 h 6858002"/>
              <a:gd name="connsiteX532" fmla="*/ 4380050 w 4556524"/>
              <a:gd name="connsiteY532" fmla="*/ 6387174 h 6858002"/>
              <a:gd name="connsiteX533" fmla="*/ 4381289 w 4556524"/>
              <a:gd name="connsiteY533" fmla="*/ 6365204 h 6858002"/>
              <a:gd name="connsiteX534" fmla="*/ 4380007 w 4556524"/>
              <a:gd name="connsiteY534" fmla="*/ 6387910 h 6858002"/>
              <a:gd name="connsiteX535" fmla="*/ 4378243 w 4556524"/>
              <a:gd name="connsiteY535" fmla="*/ 6391549 h 6858002"/>
              <a:gd name="connsiteX536" fmla="*/ 4370589 w 4556524"/>
              <a:gd name="connsiteY536" fmla="*/ 6407332 h 6858002"/>
              <a:gd name="connsiteX537" fmla="*/ 4370589 w 4556524"/>
              <a:gd name="connsiteY537" fmla="*/ 6407333 h 6858002"/>
              <a:gd name="connsiteX538" fmla="*/ 4378243 w 4556524"/>
              <a:gd name="connsiteY538" fmla="*/ 6391549 h 6858002"/>
              <a:gd name="connsiteX539" fmla="*/ 4380008 w 4556524"/>
              <a:gd name="connsiteY539" fmla="*/ 6387910 h 6858002"/>
              <a:gd name="connsiteX540" fmla="*/ 4380008 w 4556524"/>
              <a:gd name="connsiteY540" fmla="*/ 6387911 h 6858002"/>
              <a:gd name="connsiteX541" fmla="*/ 4327393 w 4556524"/>
              <a:gd name="connsiteY541" fmla="*/ 6428981 h 6858002"/>
              <a:gd name="connsiteX542" fmla="*/ 4275385 w 4556524"/>
              <a:gd name="connsiteY542" fmla="*/ 6463842 h 6858002"/>
              <a:gd name="connsiteX543" fmla="*/ 4275379 w 4556524"/>
              <a:gd name="connsiteY543" fmla="*/ 6463863 h 6858002"/>
              <a:gd name="connsiteX544" fmla="*/ 4275382 w 4556524"/>
              <a:gd name="connsiteY544" fmla="*/ 6463849 h 6858002"/>
              <a:gd name="connsiteX545" fmla="*/ 4275384 w 4556524"/>
              <a:gd name="connsiteY545" fmla="*/ 6463841 h 6858002"/>
              <a:gd name="connsiteX546" fmla="*/ 4295315 w 4556524"/>
              <a:gd name="connsiteY546" fmla="*/ 6438981 h 6858002"/>
              <a:gd name="connsiteX547" fmla="*/ 4275384 w 4556524"/>
              <a:gd name="connsiteY547" fmla="*/ 6463840 h 6858002"/>
              <a:gd name="connsiteX548" fmla="*/ 4275382 w 4556524"/>
              <a:gd name="connsiteY548" fmla="*/ 6463849 h 6858002"/>
              <a:gd name="connsiteX549" fmla="*/ 4261586 w 4556524"/>
              <a:gd name="connsiteY549" fmla="*/ 6513012 h 6858002"/>
              <a:gd name="connsiteX550" fmla="*/ 4242781 w 4556524"/>
              <a:gd name="connsiteY550" fmla="*/ 6546194 h 6858002"/>
              <a:gd name="connsiteX551" fmla="*/ 4242781 w 4556524"/>
              <a:gd name="connsiteY551" fmla="*/ 6546195 h 6858002"/>
              <a:gd name="connsiteX552" fmla="*/ 4259119 w 4556524"/>
              <a:gd name="connsiteY552" fmla="*/ 6521804 h 6858002"/>
              <a:gd name="connsiteX553" fmla="*/ 4261586 w 4556524"/>
              <a:gd name="connsiteY553" fmla="*/ 6513012 h 6858002"/>
              <a:gd name="connsiteX554" fmla="*/ 4261589 w 4556524"/>
              <a:gd name="connsiteY554" fmla="*/ 6513008 h 6858002"/>
              <a:gd name="connsiteX555" fmla="*/ 4259120 w 4556524"/>
              <a:gd name="connsiteY555" fmla="*/ 6521805 h 6858002"/>
              <a:gd name="connsiteX556" fmla="*/ 4242782 w 4556524"/>
              <a:gd name="connsiteY556" fmla="*/ 6546196 h 6858002"/>
              <a:gd name="connsiteX557" fmla="*/ 4214995 w 4556524"/>
              <a:gd name="connsiteY557" fmla="*/ 6564621 h 6858002"/>
              <a:gd name="connsiteX558" fmla="*/ 4214994 w 4556524"/>
              <a:gd name="connsiteY558" fmla="*/ 6564620 h 6858002"/>
              <a:gd name="connsiteX559" fmla="*/ 4214994 w 4556524"/>
              <a:gd name="connsiteY559" fmla="*/ 6564621 h 6858002"/>
              <a:gd name="connsiteX560" fmla="*/ 4214995 w 4556524"/>
              <a:gd name="connsiteY560" fmla="*/ 6564622 h 6858002"/>
              <a:gd name="connsiteX561" fmla="*/ 4214995 w 4556524"/>
              <a:gd name="connsiteY561" fmla="*/ 6564622 h 6858002"/>
              <a:gd name="connsiteX562" fmla="*/ 4237473 w 4556524"/>
              <a:gd name="connsiteY562" fmla="*/ 6588626 h 6858002"/>
              <a:gd name="connsiteX563" fmla="*/ 4254095 w 4556524"/>
              <a:gd name="connsiteY563" fmla="*/ 6625225 h 6858002"/>
              <a:gd name="connsiteX564" fmla="*/ 4254084 w 4556524"/>
              <a:gd name="connsiteY564" fmla="*/ 6645552 h 6858002"/>
              <a:gd name="connsiteX565" fmla="*/ 4254084 w 4556524"/>
              <a:gd name="connsiteY565" fmla="*/ 6645553 h 6858002"/>
              <a:gd name="connsiteX566" fmla="*/ 4247000 w 4556524"/>
              <a:gd name="connsiteY566" fmla="*/ 6662541 h 6858002"/>
              <a:gd name="connsiteX567" fmla="*/ 4232402 w 4556524"/>
              <a:gd name="connsiteY567" fmla="*/ 6702976 h 6858002"/>
              <a:gd name="connsiteX568" fmla="*/ 4232402 w 4556524"/>
              <a:gd name="connsiteY568" fmla="*/ 6702977 h 6858002"/>
              <a:gd name="connsiteX569" fmla="*/ 4246238 w 4556524"/>
              <a:gd name="connsiteY569" fmla="*/ 6742553 h 6858002"/>
              <a:gd name="connsiteX570" fmla="*/ 4260942 w 4556524"/>
              <a:gd name="connsiteY570" fmla="*/ 6776800 h 6858002"/>
              <a:gd name="connsiteX571" fmla="*/ 4265716 w 4556524"/>
              <a:gd name="connsiteY571" fmla="*/ 6812064 h 6858002"/>
              <a:gd name="connsiteX572" fmla="*/ 4265716 w 4556524"/>
              <a:gd name="connsiteY572" fmla="*/ 6812063 h 6858002"/>
              <a:gd name="connsiteX573" fmla="*/ 4260942 w 4556524"/>
              <a:gd name="connsiteY573" fmla="*/ 6776799 h 6858002"/>
              <a:gd name="connsiteX574" fmla="*/ 4260943 w 4556524"/>
              <a:gd name="connsiteY574" fmla="*/ 6776800 h 6858002"/>
              <a:gd name="connsiteX575" fmla="*/ 4265717 w 4556524"/>
              <a:gd name="connsiteY575" fmla="*/ 6812065 h 6858002"/>
              <a:gd name="connsiteX576" fmla="*/ 4259554 w 4556524"/>
              <a:gd name="connsiteY576" fmla="*/ 6858001 h 6858002"/>
              <a:gd name="connsiteX577" fmla="*/ 4259553 w 4556524"/>
              <a:gd name="connsiteY577" fmla="*/ 6858001 h 6858002"/>
              <a:gd name="connsiteX578" fmla="*/ 4259553 w 4556524"/>
              <a:gd name="connsiteY578" fmla="*/ 6858002 h 6858002"/>
              <a:gd name="connsiteX579" fmla="*/ 0 w 4556524"/>
              <a:gd name="connsiteY579" fmla="*/ 6858002 h 6858002"/>
              <a:gd name="connsiteX580" fmla="*/ 0 w 4556524"/>
              <a:gd name="connsiteY580" fmla="*/ 2 h 6858002"/>
              <a:gd name="connsiteX581" fmla="*/ 3766492 w 4556524"/>
              <a:gd name="connsiteY581" fmla="*/ 1 h 6858002"/>
              <a:gd name="connsiteX582" fmla="*/ 3769210 w 4556524"/>
              <a:gd name="connsiteY582"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Lst>
            <a:rect l="l" t="t" r="r" b="b"/>
            <a:pathLst>
              <a:path w="4556524" h="6858002">
                <a:moveTo>
                  <a:pt x="4254095" y="6625225"/>
                </a:moveTo>
                <a:lnTo>
                  <a:pt x="4254096" y="6625226"/>
                </a:lnTo>
                <a:cubicBezTo>
                  <a:pt x="4256192" y="6639109"/>
                  <a:pt x="4254335" y="6653111"/>
                  <a:pt x="4247001" y="6662543"/>
                </a:cubicBezTo>
                <a:cubicBezTo>
                  <a:pt x="4236332" y="6676449"/>
                  <a:pt x="4231998" y="6689785"/>
                  <a:pt x="4232403" y="6702977"/>
                </a:cubicBezTo>
                <a:lnTo>
                  <a:pt x="4246238" y="6742552"/>
                </a:lnTo>
                <a:lnTo>
                  <a:pt x="4246238" y="6742552"/>
                </a:lnTo>
                <a:lnTo>
                  <a:pt x="4232402" y="6702976"/>
                </a:lnTo>
                <a:lnTo>
                  <a:pt x="4235549" y="6683027"/>
                </a:lnTo>
                <a:cubicBezTo>
                  <a:pt x="4237915" y="6676306"/>
                  <a:pt x="4241666" y="6669496"/>
                  <a:pt x="4247000" y="6662542"/>
                </a:cubicBezTo>
                <a:cubicBezTo>
                  <a:pt x="4250667" y="6657827"/>
                  <a:pt x="4252965" y="6651968"/>
                  <a:pt x="4254084" y="6645553"/>
                </a:cubicBezTo>
                <a:lnTo>
                  <a:pt x="4254095" y="6625225"/>
                </a:lnTo>
                <a:close/>
                <a:moveTo>
                  <a:pt x="4388055" y="5978308"/>
                </a:moveTo>
                <a:lnTo>
                  <a:pt x="4386259" y="5993293"/>
                </a:lnTo>
                <a:cubicBezTo>
                  <a:pt x="4385117" y="6004533"/>
                  <a:pt x="4385307" y="6017487"/>
                  <a:pt x="4379783" y="6026442"/>
                </a:cubicBezTo>
                <a:cubicBezTo>
                  <a:pt x="4362446" y="6054827"/>
                  <a:pt x="4343778" y="6082260"/>
                  <a:pt x="4323583" y="6108740"/>
                </a:cubicBezTo>
                <a:lnTo>
                  <a:pt x="4309890" y="6133315"/>
                </a:lnTo>
                <a:lnTo>
                  <a:pt x="4309890" y="6133315"/>
                </a:lnTo>
                <a:lnTo>
                  <a:pt x="4323582" y="6108739"/>
                </a:lnTo>
                <a:cubicBezTo>
                  <a:pt x="4343777" y="6082259"/>
                  <a:pt x="4362445" y="6054826"/>
                  <a:pt x="4379782" y="6026441"/>
                </a:cubicBezTo>
                <a:cubicBezTo>
                  <a:pt x="4385306" y="6017486"/>
                  <a:pt x="4385116" y="6004532"/>
                  <a:pt x="4386258" y="5993292"/>
                </a:cubicBezTo>
                <a:lnTo>
                  <a:pt x="4386711" y="5989516"/>
                </a:lnTo>
                <a:close/>
                <a:moveTo>
                  <a:pt x="4388771" y="5931670"/>
                </a:moveTo>
                <a:lnTo>
                  <a:pt x="4389879" y="5935951"/>
                </a:lnTo>
                <a:lnTo>
                  <a:pt x="4389761" y="5956090"/>
                </a:lnTo>
                <a:lnTo>
                  <a:pt x="4389878" y="5935950"/>
                </a:lnTo>
                <a:lnTo>
                  <a:pt x="4389878" y="5935949"/>
                </a:lnTo>
                <a:close/>
                <a:moveTo>
                  <a:pt x="4262971" y="5663049"/>
                </a:moveTo>
                <a:lnTo>
                  <a:pt x="4262972" y="5663050"/>
                </a:lnTo>
                <a:cubicBezTo>
                  <a:pt x="4266407" y="5676124"/>
                  <a:pt x="4268431" y="5689911"/>
                  <a:pt x="4268907" y="5704485"/>
                </a:cubicBezTo>
                <a:lnTo>
                  <a:pt x="4274813" y="5740489"/>
                </a:lnTo>
                <a:lnTo>
                  <a:pt x="4274812" y="5740488"/>
                </a:lnTo>
                <a:cubicBezTo>
                  <a:pt x="4271954" y="5728678"/>
                  <a:pt x="4269288" y="5716485"/>
                  <a:pt x="4268906" y="5704483"/>
                </a:cubicBezTo>
                <a:close/>
                <a:moveTo>
                  <a:pt x="4474702" y="5577917"/>
                </a:moveTo>
                <a:lnTo>
                  <a:pt x="4485703" y="5606372"/>
                </a:lnTo>
                <a:cubicBezTo>
                  <a:pt x="4491466" y="5613707"/>
                  <a:pt x="4495228" y="5621542"/>
                  <a:pt x="4497714" y="5629698"/>
                </a:cubicBezTo>
                <a:lnTo>
                  <a:pt x="4497714" y="5629699"/>
                </a:lnTo>
                <a:lnTo>
                  <a:pt x="4485704" y="5606374"/>
                </a:lnTo>
                <a:cubicBezTo>
                  <a:pt x="4478274" y="5596848"/>
                  <a:pt x="4475416" y="5587466"/>
                  <a:pt x="4474702" y="5577917"/>
                </a:cubicBezTo>
                <a:close/>
                <a:moveTo>
                  <a:pt x="4206630" y="5520423"/>
                </a:moveTo>
                <a:lnTo>
                  <a:pt x="4206630" y="5520423"/>
                </a:lnTo>
                <a:cubicBezTo>
                  <a:pt x="4204993" y="5524468"/>
                  <a:pt x="4202326" y="5528266"/>
                  <a:pt x="4198231" y="5531695"/>
                </a:cubicBezTo>
                <a:lnTo>
                  <a:pt x="4188086" y="5547579"/>
                </a:lnTo>
                <a:lnTo>
                  <a:pt x="4188085" y="5547578"/>
                </a:lnTo>
                <a:lnTo>
                  <a:pt x="4198230" y="5531694"/>
                </a:lnTo>
                <a:close/>
                <a:moveTo>
                  <a:pt x="4181678" y="5367729"/>
                </a:moveTo>
                <a:lnTo>
                  <a:pt x="4184514" y="5385386"/>
                </a:lnTo>
                <a:cubicBezTo>
                  <a:pt x="4187753" y="5398723"/>
                  <a:pt x="4190039" y="5412059"/>
                  <a:pt x="4192705" y="5425584"/>
                </a:cubicBezTo>
                <a:cubicBezTo>
                  <a:pt x="4196515" y="5443872"/>
                  <a:pt x="4200517" y="5462353"/>
                  <a:pt x="4204327" y="5480639"/>
                </a:cubicBezTo>
                <a:cubicBezTo>
                  <a:pt x="4206232" y="5489498"/>
                  <a:pt x="4208803" y="5498834"/>
                  <a:pt x="4208851" y="5507669"/>
                </a:cubicBezTo>
                <a:lnTo>
                  <a:pt x="4206817" y="5519350"/>
                </a:ln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close/>
                <a:moveTo>
                  <a:pt x="4179637" y="5355012"/>
                </a:moveTo>
                <a:lnTo>
                  <a:pt x="4179637" y="5355015"/>
                </a:lnTo>
                <a:lnTo>
                  <a:pt x="4179637" y="5355014"/>
                </a:lnTo>
                <a:close/>
                <a:moveTo>
                  <a:pt x="4187100" y="5308179"/>
                </a:moveTo>
                <a:lnTo>
                  <a:pt x="4184018" y="5317392"/>
                </a:lnTo>
                <a:lnTo>
                  <a:pt x="4184018" y="5317389"/>
                </a:lnTo>
                <a:lnTo>
                  <a:pt x="4187099" y="5308180"/>
                </a:lnTo>
                <a:close/>
                <a:moveTo>
                  <a:pt x="4229615" y="5233793"/>
                </a:moveTo>
                <a:lnTo>
                  <a:pt x="4208517" y="5272798"/>
                </a:lnTo>
                <a:lnTo>
                  <a:pt x="4208513" y="5272804"/>
                </a:lnTo>
                <a:lnTo>
                  <a:pt x="4208516" y="5272797"/>
                </a:lnTo>
                <a:lnTo>
                  <a:pt x="4224048" y="5244084"/>
                </a:lnTo>
                <a:close/>
                <a:moveTo>
                  <a:pt x="4232139" y="5179067"/>
                </a:moveTo>
                <a:lnTo>
                  <a:pt x="4232140" y="5179069"/>
                </a:lnTo>
                <a:lnTo>
                  <a:pt x="4231994" y="5223131"/>
                </a:lnTo>
                <a:lnTo>
                  <a:pt x="4232139" y="5179068"/>
                </a:lnTo>
                <a:close/>
                <a:moveTo>
                  <a:pt x="4235615" y="5133220"/>
                </a:moveTo>
                <a:lnTo>
                  <a:pt x="4235617" y="5133226"/>
                </a:lnTo>
                <a:cubicBezTo>
                  <a:pt x="4236200" y="5143754"/>
                  <a:pt x="4234474" y="5154637"/>
                  <a:pt x="4228902" y="5166115"/>
                </a:cubicBezTo>
                <a:lnTo>
                  <a:pt x="4229417" y="5170577"/>
                </a:lnTo>
                <a:lnTo>
                  <a:pt x="4228901" y="5166114"/>
                </a:lnTo>
                <a:lnTo>
                  <a:pt x="4235616" y="5133225"/>
                </a:lnTo>
                <a:lnTo>
                  <a:pt x="4235616" y="5133224"/>
                </a:lnTo>
                <a:close/>
                <a:moveTo>
                  <a:pt x="4222625" y="5087539"/>
                </a:moveTo>
                <a:lnTo>
                  <a:pt x="4224859" y="5093240"/>
                </a:lnTo>
                <a:lnTo>
                  <a:pt x="4222628" y="5087547"/>
                </a:lnTo>
                <a:close/>
                <a:moveTo>
                  <a:pt x="4209468" y="5041522"/>
                </a:moveTo>
                <a:lnTo>
                  <a:pt x="4209469" y="5041523"/>
                </a:lnTo>
                <a:lnTo>
                  <a:pt x="4209469" y="5041524"/>
                </a:lnTo>
                <a:close/>
                <a:moveTo>
                  <a:pt x="4153732" y="4863341"/>
                </a:moveTo>
                <a:lnTo>
                  <a:pt x="4156485" y="4867615"/>
                </a:lnTo>
                <a:cubicBezTo>
                  <a:pt x="4161605" y="4881593"/>
                  <a:pt x="4163082" y="4896548"/>
                  <a:pt x="4159558" y="4912170"/>
                </a:cubicBezTo>
                <a:lnTo>
                  <a:pt x="4158155" y="4933805"/>
                </a:lnTo>
                <a:lnTo>
                  <a:pt x="4158155" y="4933805"/>
                </a:lnTo>
                <a:lnTo>
                  <a:pt x="4159557" y="4912169"/>
                </a:lnTo>
                <a:cubicBezTo>
                  <a:pt x="4161319" y="4904358"/>
                  <a:pt x="4161831" y="4896714"/>
                  <a:pt x="4161262" y="4889276"/>
                </a:cubicBezTo>
                <a:lnTo>
                  <a:pt x="4161262" y="4889275"/>
                </a:lnTo>
                <a:lnTo>
                  <a:pt x="4156484" y="4867614"/>
                </a:lnTo>
                <a:lnTo>
                  <a:pt x="4153732" y="4863343"/>
                </a:lnTo>
                <a:close/>
                <a:moveTo>
                  <a:pt x="4187752" y="4324646"/>
                </a:moveTo>
                <a:lnTo>
                  <a:pt x="4187753" y="4324647"/>
                </a:lnTo>
                <a:cubicBezTo>
                  <a:pt x="4193467" y="4336459"/>
                  <a:pt x="4196515" y="4350556"/>
                  <a:pt x="4196707" y="4363892"/>
                </a:cubicBezTo>
                <a:cubicBezTo>
                  <a:pt x="4197659" y="4403327"/>
                  <a:pt x="4197659" y="4442763"/>
                  <a:pt x="4195945" y="4482006"/>
                </a:cubicBezTo>
                <a:cubicBezTo>
                  <a:pt x="4193277" y="4546778"/>
                  <a:pt x="4192705" y="4612502"/>
                  <a:pt x="4135935" y="4659176"/>
                </a:cubicBezTo>
                <a:cubicBezTo>
                  <a:pt x="4131363" y="4662988"/>
                  <a:pt x="4128695" y="4671178"/>
                  <a:pt x="4127933" y="4677657"/>
                </a:cubicBezTo>
                <a:cubicBezTo>
                  <a:pt x="4124314" y="4707566"/>
                  <a:pt x="4123932" y="4738237"/>
                  <a:pt x="4118026" y="4767766"/>
                </a:cubicBezTo>
                <a:lnTo>
                  <a:pt x="4116717" y="4800484"/>
                </a:ln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0"/>
                </a:lnTo>
                <a:close/>
                <a:moveTo>
                  <a:pt x="4148410" y="3923125"/>
                </a:moveTo>
                <a:lnTo>
                  <a:pt x="4148410" y="3923125"/>
                </a:lnTo>
                <a:cubicBezTo>
                  <a:pt x="4164189" y="3961542"/>
                  <a:pt x="4160652" y="4001833"/>
                  <a:pt x="4142221" y="4043841"/>
                </a:cubicBezTo>
                <a:lnTo>
                  <a:pt x="4127503" y="4102225"/>
                </a:lnTo>
                <a:lnTo>
                  <a:pt x="4142220" y="4043840"/>
                </a:lnTo>
                <a:lnTo>
                  <a:pt x="4151791" y="4014033"/>
                </a:lnTo>
                <a:lnTo>
                  <a:pt x="4155523" y="4002411"/>
                </a:lnTo>
                <a:cubicBezTo>
                  <a:pt x="4158193" y="3988795"/>
                  <a:pt x="4159044" y="3975377"/>
                  <a:pt x="4157913" y="3962160"/>
                </a:cubicBezTo>
                <a:lnTo>
                  <a:pt x="4157913" y="3962159"/>
                </a:lnTo>
                <a:close/>
                <a:moveTo>
                  <a:pt x="4139669" y="3666123"/>
                </a:move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close/>
                <a:moveTo>
                  <a:pt x="4532116" y="3359518"/>
                </a:moveTo>
                <a:lnTo>
                  <a:pt x="4545904" y="3399546"/>
                </a:lnTo>
                <a:lnTo>
                  <a:pt x="4545904" y="3399547"/>
                </a:lnTo>
                <a:lnTo>
                  <a:pt x="4532116" y="3359518"/>
                </a:lnTo>
                <a:close/>
                <a:moveTo>
                  <a:pt x="4518566" y="3161390"/>
                </a:moveTo>
                <a:lnTo>
                  <a:pt x="4528400" y="3186771"/>
                </a:lnTo>
                <a:cubicBezTo>
                  <a:pt x="4532710" y="3194919"/>
                  <a:pt x="4538235" y="3202706"/>
                  <a:pt x="4545521" y="3209993"/>
                </a:cubicBezTo>
                <a:cubicBezTo>
                  <a:pt x="4550666" y="3215137"/>
                  <a:pt x="4553905" y="3222328"/>
                  <a:pt x="4556524" y="3230115"/>
                </a:cubicBezTo>
                <a:lnTo>
                  <a:pt x="4556524" y="3230116"/>
                </a:lnTo>
                <a:lnTo>
                  <a:pt x="4545522" y="3209995"/>
                </a:lnTo>
                <a:cubicBezTo>
                  <a:pt x="4530949" y="3195420"/>
                  <a:pt x="4523424" y="3178846"/>
                  <a:pt x="4518566" y="3161390"/>
                </a:cubicBezTo>
                <a:close/>
                <a:moveTo>
                  <a:pt x="4193158" y="3077402"/>
                </a:moveTo>
                <a:lnTo>
                  <a:pt x="4193158" y="3077403"/>
                </a:lnTo>
                <a:cubicBezTo>
                  <a:pt x="4192944" y="3109027"/>
                  <a:pt x="4188705" y="3140651"/>
                  <a:pt x="4180704" y="3172656"/>
                </a:cubicBezTo>
                <a:cubicBezTo>
                  <a:pt x="4154795" y="3276482"/>
                  <a:pt x="4127363" y="3380307"/>
                  <a:pt x="4133077" y="3489469"/>
                </a:cubicBezTo>
                <a:cubicBezTo>
                  <a:pt x="4134029" y="3507565"/>
                  <a:pt x="4122408" y="3529092"/>
                  <a:pt x="4110978" y="3544715"/>
                </a:cubicBezTo>
                <a:cubicBezTo>
                  <a:pt x="4100119" y="3559669"/>
                  <a:pt x="4094261" y="3566813"/>
                  <a:pt x="4093356" y="3574409"/>
                </a:cubicBezTo>
                <a:lnTo>
                  <a:pt x="4095593" y="3586554"/>
                </a:ln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lose/>
                <a:moveTo>
                  <a:pt x="4177882" y="2947858"/>
                </a:moveTo>
                <a:lnTo>
                  <a:pt x="4177882" y="2947864"/>
                </a:lnTo>
                <a:cubicBezTo>
                  <a:pt x="4177512" y="2959158"/>
                  <a:pt x="4178513" y="2970576"/>
                  <a:pt x="4181466" y="2982150"/>
                </a:cubicBezTo>
                <a:lnTo>
                  <a:pt x="4188663" y="3040781"/>
                </a:lnTo>
                <a:lnTo>
                  <a:pt x="4181465" y="2982148"/>
                </a:lnTo>
                <a:lnTo>
                  <a:pt x="4177881" y="2947863"/>
                </a:lnTo>
                <a:lnTo>
                  <a:pt x="4177882" y="2947859"/>
                </a:lnTo>
                <a:close/>
                <a:moveTo>
                  <a:pt x="4247953" y="2745349"/>
                </a:moveTo>
                <a:lnTo>
                  <a:pt x="4247953" y="2745350"/>
                </a:lnTo>
                <a:cubicBezTo>
                  <a:pt x="4251239" y="2754303"/>
                  <a:pt x="4253394" y="2762793"/>
                  <a:pt x="4254284" y="2770758"/>
                </a:cubicBezTo>
                <a:lnTo>
                  <a:pt x="4253874" y="2778009"/>
                </a:lnTo>
                <a:lnTo>
                  <a:pt x="4253873" y="2778006"/>
                </a:lnTo>
                <a:lnTo>
                  <a:pt x="4254283" y="2770758"/>
                </a:lnTo>
                <a:lnTo>
                  <a:pt x="4247953" y="2745352"/>
                </a:lnTo>
                <a:close/>
                <a:moveTo>
                  <a:pt x="4408298" y="2680256"/>
                </a:moveTo>
                <a:lnTo>
                  <a:pt x="4415001" y="2699556"/>
                </a:lnTo>
                <a:cubicBezTo>
                  <a:pt x="4422312" y="2714677"/>
                  <a:pt x="4432457" y="2728775"/>
                  <a:pt x="4440554" y="2743826"/>
                </a:cubicBezTo>
                <a:cubicBezTo>
                  <a:pt x="4451602" y="2764590"/>
                  <a:pt x="4459795" y="2787259"/>
                  <a:pt x="4466653" y="2809930"/>
                </a:cubicBezTo>
                <a:lnTo>
                  <a:pt x="4466653" y="2809931"/>
                </a:lnTo>
                <a:lnTo>
                  <a:pt x="4440555" y="2743828"/>
                </a:lnTo>
                <a:cubicBezTo>
                  <a:pt x="4432457" y="2728776"/>
                  <a:pt x="4422312" y="2714679"/>
                  <a:pt x="4415002" y="2699558"/>
                </a:cubicBezTo>
                <a:close/>
                <a:moveTo>
                  <a:pt x="4128650" y="2435913"/>
                </a:moveTo>
                <a:lnTo>
                  <a:pt x="4128651" y="2435914"/>
                </a:lnTo>
                <a:cubicBezTo>
                  <a:pt x="4139554" y="2462721"/>
                  <a:pt x="4133553" y="2490546"/>
                  <a:pt x="4125839" y="2518266"/>
                </a:cubicBezTo>
                <a:cubicBezTo>
                  <a:pt x="4123171" y="2527791"/>
                  <a:pt x="4122028" y="2536459"/>
                  <a:pt x="4122194" y="2545008"/>
                </a:cubicBezTo>
                <a:lnTo>
                  <a:pt x="4126409" y="2571035"/>
                </a:lnTo>
                <a:lnTo>
                  <a:pt x="4126408" y="2571034"/>
                </a:lnTo>
                <a:lnTo>
                  <a:pt x="4122194" y="2545007"/>
                </a:lnTo>
                <a:lnTo>
                  <a:pt x="4125838" y="2518265"/>
                </a:lnTo>
                <a:cubicBezTo>
                  <a:pt x="4128410" y="2509026"/>
                  <a:pt x="4130791" y="2499774"/>
                  <a:pt x="4132419" y="2490552"/>
                </a:cubicBezTo>
                <a:lnTo>
                  <a:pt x="4132419" y="2490552"/>
                </a:lnTo>
                <a:lnTo>
                  <a:pt x="4132419" y="2490551"/>
                </a:lnTo>
                <a:lnTo>
                  <a:pt x="4134481" y="2463018"/>
                </a:lnTo>
                <a:lnTo>
                  <a:pt x="4134481" y="2463017"/>
                </a:lnTo>
                <a:close/>
                <a:moveTo>
                  <a:pt x="4082473" y="2279037"/>
                </a:moveTo>
                <a:lnTo>
                  <a:pt x="4082473" y="2279038"/>
                </a:lnTo>
                <a:cubicBezTo>
                  <a:pt x="4087831" y="2296612"/>
                  <a:pt x="4089927" y="2314900"/>
                  <a:pt x="4087165" y="2334046"/>
                </a:cubicBezTo>
                <a:lnTo>
                  <a:pt x="4091141" y="2376123"/>
                </a:lnTo>
                <a:lnTo>
                  <a:pt x="4091141" y="2376122"/>
                </a:lnTo>
                <a:cubicBezTo>
                  <a:pt x="4086688" y="2363477"/>
                  <a:pt x="4084973" y="2349380"/>
                  <a:pt x="4087164" y="2334044"/>
                </a:cubicBezTo>
                <a:close/>
                <a:moveTo>
                  <a:pt x="4307201" y="2085056"/>
                </a:moveTo>
                <a:lnTo>
                  <a:pt x="4353301" y="2220312"/>
                </a:lnTo>
                <a:lnTo>
                  <a:pt x="4353301" y="2220312"/>
                </a:lnTo>
                <a:lnTo>
                  <a:pt x="4307201" y="2085056"/>
                </a:lnTo>
                <a:close/>
                <a:moveTo>
                  <a:pt x="4005437" y="2016470"/>
                </a:moveTo>
                <a:lnTo>
                  <a:pt x="4005438" y="2016471"/>
                </a:lnTo>
                <a:cubicBezTo>
                  <a:pt x="4010391" y="2042572"/>
                  <a:pt x="4014583" y="2068671"/>
                  <a:pt x="4020297" y="2094580"/>
                </a:cubicBezTo>
                <a:lnTo>
                  <a:pt x="4042968" y="2188880"/>
                </a:lnTo>
                <a:lnTo>
                  <a:pt x="4042967" y="2188879"/>
                </a:lnTo>
                <a:cubicBezTo>
                  <a:pt x="4034584" y="2157636"/>
                  <a:pt x="4027154" y="2126201"/>
                  <a:pt x="4020296" y="2094578"/>
                </a:cubicBezTo>
                <a:close/>
                <a:moveTo>
                  <a:pt x="4269099" y="1926363"/>
                </a:moveTo>
                <a:lnTo>
                  <a:pt x="4292149" y="1978940"/>
                </a:lnTo>
                <a:lnTo>
                  <a:pt x="4292149" y="1978941"/>
                </a:lnTo>
                <a:lnTo>
                  <a:pt x="4269099" y="1926363"/>
                </a:lnTo>
                <a:close/>
                <a:moveTo>
                  <a:pt x="3699673" y="1613454"/>
                </a:moveTo>
                <a:lnTo>
                  <a:pt x="3700437" y="1624981"/>
                </a:lnTo>
                <a:lnTo>
                  <a:pt x="3700436" y="1624980"/>
                </a:lnTo>
                <a:close/>
                <a:moveTo>
                  <a:pt x="4196325" y="1537538"/>
                </a:moveTo>
                <a:lnTo>
                  <a:pt x="4237473" y="1650317"/>
                </a:lnTo>
                <a:cubicBezTo>
                  <a:pt x="4245951" y="1668702"/>
                  <a:pt x="4253762" y="1686419"/>
                  <a:pt x="4257310" y="1704802"/>
                </a:cubicBezTo>
                <a:lnTo>
                  <a:pt x="4257310" y="1704803"/>
                </a:lnTo>
                <a:lnTo>
                  <a:pt x="4237474" y="1650319"/>
                </a:lnTo>
                <a:cubicBezTo>
                  <a:pt x="4220710" y="1614122"/>
                  <a:pt x="4207375" y="1576021"/>
                  <a:pt x="4196325" y="1537539"/>
                </a:cubicBezTo>
                <a:close/>
                <a:moveTo>
                  <a:pt x="3745230" y="1459073"/>
                </a:moveTo>
                <a:lnTo>
                  <a:pt x="3745229" y="1459074"/>
                </a:lnTo>
                <a:lnTo>
                  <a:pt x="3736012" y="1481572"/>
                </a:lnTo>
                <a:close/>
                <a:moveTo>
                  <a:pt x="4171653" y="1295124"/>
                </a:moveTo>
                <a:lnTo>
                  <a:pt x="4174225" y="1303024"/>
                </a:lnTo>
                <a:lnTo>
                  <a:pt x="4174225" y="1303024"/>
                </a:lnTo>
                <a:close/>
                <a:moveTo>
                  <a:pt x="3778429" y="1052157"/>
                </a:moveTo>
                <a:lnTo>
                  <a:pt x="3778428" y="1052158"/>
                </a:lnTo>
                <a:cubicBezTo>
                  <a:pt x="3772472" y="1065905"/>
                  <a:pt x="3763685" y="1080562"/>
                  <a:pt x="3752064" y="1097089"/>
                </a:cubicBezTo>
                <a:lnTo>
                  <a:pt x="3746659" y="1110994"/>
                </a:lnTo>
                <a:lnTo>
                  <a:pt x="3746659" y="1110993"/>
                </a:lnTo>
                <a:cubicBezTo>
                  <a:pt x="3747635" y="1105898"/>
                  <a:pt x="3749683" y="1100516"/>
                  <a:pt x="3752064" y="1097087"/>
                </a:cubicBezTo>
                <a:close/>
                <a:moveTo>
                  <a:pt x="4149078" y="674923"/>
                </a:moveTo>
                <a:lnTo>
                  <a:pt x="4157366" y="690518"/>
                </a:lnTo>
                <a:lnTo>
                  <a:pt x="4157366" y="690518"/>
                </a:lnTo>
                <a:lnTo>
                  <a:pt x="4149079" y="674925"/>
                </a:lnTo>
                <a:close/>
                <a:moveTo>
                  <a:pt x="3752636" y="556048"/>
                </a:moveTo>
                <a:lnTo>
                  <a:pt x="3752636" y="556049"/>
                </a:lnTo>
                <a:lnTo>
                  <a:pt x="3748183" y="568264"/>
                </a:lnTo>
                <a:lnTo>
                  <a:pt x="3748183" y="568263"/>
                </a:lnTo>
                <a:close/>
                <a:moveTo>
                  <a:pt x="4158033" y="462127"/>
                </a:moveTo>
                <a:lnTo>
                  <a:pt x="4167462" y="482297"/>
                </a:lnTo>
                <a:lnTo>
                  <a:pt x="4167462" y="482297"/>
                </a:lnTo>
                <a:lnTo>
                  <a:pt x="4158034" y="462128"/>
                </a:lnTo>
                <a:close/>
                <a:moveTo>
                  <a:pt x="3782393" y="281568"/>
                </a:moveTo>
                <a:lnTo>
                  <a:pt x="3777498" y="295415"/>
                </a:lnTo>
                <a:lnTo>
                  <a:pt x="3777499" y="295415"/>
                </a:lnTo>
                <a:close/>
                <a:moveTo>
                  <a:pt x="3766492" y="0"/>
                </a:moveTo>
                <a:lnTo>
                  <a:pt x="4230600" y="0"/>
                </a:lnTo>
                <a:lnTo>
                  <a:pt x="4230600" y="2"/>
                </a:lnTo>
                <a:lnTo>
                  <a:pt x="3766493" y="2"/>
                </a:lnTo>
                <a:lnTo>
                  <a:pt x="3769211" y="21488"/>
                </a:lnTo>
                <a:lnTo>
                  <a:pt x="3766995" y="70087"/>
                </a:lnTo>
                <a:lnTo>
                  <a:pt x="3769073" y="24486"/>
                </a:lnTo>
                <a:lnTo>
                  <a:pt x="3766810" y="74129"/>
                </a:lnTo>
                <a:cubicBezTo>
                  <a:pt x="3767733" y="91492"/>
                  <a:pt x="3770043" y="108703"/>
                  <a:pt x="3772734" y="125861"/>
                </a:cubicBezTo>
                <a:lnTo>
                  <a:pt x="3772734" y="125862"/>
                </a:lnTo>
                <a:lnTo>
                  <a:pt x="3772734" y="125862"/>
                </a:lnTo>
                <a:lnTo>
                  <a:pt x="3772987" y="127443"/>
                </a:lnTo>
                <a:lnTo>
                  <a:pt x="3777129" y="153387"/>
                </a:lnTo>
                <a:lnTo>
                  <a:pt x="3785402" y="228944"/>
                </a:lnTo>
                <a:lnTo>
                  <a:pt x="3780943" y="177271"/>
                </a:lnTo>
                <a:lnTo>
                  <a:pt x="3777129" y="153387"/>
                </a:lnTo>
                <a:lnTo>
                  <a:pt x="3777128" y="153378"/>
                </a:lnTo>
                <a:lnTo>
                  <a:pt x="3780944" y="177272"/>
                </a:lnTo>
                <a:cubicBezTo>
                  <a:pt x="3783390" y="194421"/>
                  <a:pt x="3785212" y="211614"/>
                  <a:pt x="3785403" y="228950"/>
                </a:cubicBezTo>
                <a:cubicBezTo>
                  <a:pt x="3785688" y="252525"/>
                  <a:pt x="3789188" y="275886"/>
                  <a:pt x="3777499" y="295416"/>
                </a:cubicBezTo>
                <a:lnTo>
                  <a:pt x="3760066" y="313534"/>
                </a:lnTo>
                <a:lnTo>
                  <a:pt x="3760066" y="313533"/>
                </a:lnTo>
                <a:lnTo>
                  <a:pt x="3774848" y="298169"/>
                </a:lnTo>
                <a:lnTo>
                  <a:pt x="3760065" y="313534"/>
                </a:lnTo>
                <a:cubicBezTo>
                  <a:pt x="3755873" y="316390"/>
                  <a:pt x="3758159" y="330299"/>
                  <a:pt x="3759493" y="338871"/>
                </a:cubicBezTo>
                <a:cubicBezTo>
                  <a:pt x="3760922" y="348396"/>
                  <a:pt x="3763447" y="357874"/>
                  <a:pt x="3765590" y="367328"/>
                </a:cubicBezTo>
                <a:lnTo>
                  <a:pt x="3769400" y="395640"/>
                </a:lnTo>
                <a:cubicBezTo>
                  <a:pt x="3769495" y="386211"/>
                  <a:pt x="3767733" y="376781"/>
                  <a:pt x="3765590" y="367327"/>
                </a:cubicBezTo>
                <a:lnTo>
                  <a:pt x="3765496" y="366890"/>
                </a:lnTo>
                <a:lnTo>
                  <a:pt x="3765590" y="367329"/>
                </a:lnTo>
                <a:cubicBezTo>
                  <a:pt x="3767734" y="376782"/>
                  <a:pt x="3769496" y="386212"/>
                  <a:pt x="3769401" y="395642"/>
                </a:cubicBezTo>
                <a:cubicBezTo>
                  <a:pt x="3769211" y="434697"/>
                  <a:pt x="3766163" y="473941"/>
                  <a:pt x="3762733" y="512804"/>
                </a:cubicBezTo>
                <a:lnTo>
                  <a:pt x="3753585" y="551981"/>
                </a:lnTo>
                <a:lnTo>
                  <a:pt x="3761553" y="517851"/>
                </a:lnTo>
                <a:lnTo>
                  <a:pt x="3752635" y="556048"/>
                </a:lnTo>
                <a:cubicBezTo>
                  <a:pt x="3750539" y="564049"/>
                  <a:pt x="3745015" y="572623"/>
                  <a:pt x="3746157" y="580051"/>
                </a:cubicBezTo>
                <a:cubicBezTo>
                  <a:pt x="3749491" y="601579"/>
                  <a:pt x="3747062" y="622201"/>
                  <a:pt x="3742776" y="642538"/>
                </a:cubicBezTo>
                <a:lnTo>
                  <a:pt x="3730253" y="694928"/>
                </a:lnTo>
                <a:lnTo>
                  <a:pt x="3742777" y="642537"/>
                </a:lnTo>
                <a:lnTo>
                  <a:pt x="3745909" y="621332"/>
                </a:lnTo>
                <a:lnTo>
                  <a:pt x="3742777" y="642539"/>
                </a:lnTo>
                <a:cubicBezTo>
                  <a:pt x="3738491" y="662876"/>
                  <a:pt x="3732347" y="682926"/>
                  <a:pt x="3728251" y="703310"/>
                </a:cubicBezTo>
                <a:cubicBezTo>
                  <a:pt x="3724441" y="722171"/>
                  <a:pt x="3715297" y="739888"/>
                  <a:pt x="3709011" y="758176"/>
                </a:cubicBezTo>
                <a:cubicBezTo>
                  <a:pt x="3707295" y="762938"/>
                  <a:pt x="3705771" y="768273"/>
                  <a:pt x="3706153" y="773037"/>
                </a:cubicBezTo>
                <a:cubicBezTo>
                  <a:pt x="3708439" y="800278"/>
                  <a:pt x="3711677" y="827331"/>
                  <a:pt x="3714153" y="854381"/>
                </a:cubicBezTo>
                <a:lnTo>
                  <a:pt x="3720034" y="889720"/>
                </a:lnTo>
                <a:lnTo>
                  <a:pt x="3720034" y="889720"/>
                </a:lnTo>
                <a:cubicBezTo>
                  <a:pt x="3716057" y="879003"/>
                  <a:pt x="3715295" y="866668"/>
                  <a:pt x="3714152" y="854379"/>
                </a:cubicBezTo>
                <a:lnTo>
                  <a:pt x="3706152" y="773035"/>
                </a:lnTo>
                <a:lnTo>
                  <a:pt x="3706152" y="773036"/>
                </a:lnTo>
                <a:cubicBezTo>
                  <a:pt x="3708438" y="800277"/>
                  <a:pt x="3711676" y="827330"/>
                  <a:pt x="3714152" y="854380"/>
                </a:cubicBezTo>
                <a:cubicBezTo>
                  <a:pt x="3715867" y="872813"/>
                  <a:pt x="3716724" y="891352"/>
                  <a:pt x="3728860" y="904372"/>
                </a:cubicBezTo>
                <a:lnTo>
                  <a:pt x="3728860" y="904372"/>
                </a:lnTo>
                <a:lnTo>
                  <a:pt x="3728860" y="904373"/>
                </a:lnTo>
                <a:lnTo>
                  <a:pt x="3745206" y="915345"/>
                </a:lnTo>
                <a:lnTo>
                  <a:pt x="3755683" y="927156"/>
                </a:lnTo>
                <a:cubicBezTo>
                  <a:pt x="3799691" y="994786"/>
                  <a:pt x="3798547" y="1030981"/>
                  <a:pt x="3752063" y="1097088"/>
                </a:cubicBezTo>
                <a:cubicBezTo>
                  <a:pt x="3747301" y="1103946"/>
                  <a:pt x="3743871" y="1118614"/>
                  <a:pt x="3747681" y="1123186"/>
                </a:cubicBezTo>
                <a:cubicBezTo>
                  <a:pt x="3755587" y="1132902"/>
                  <a:pt x="3761302" y="1142844"/>
                  <a:pt x="3765273" y="1152992"/>
                </a:cubicBezTo>
                <a:lnTo>
                  <a:pt x="3770699" y="1176621"/>
                </a:lnTo>
                <a:lnTo>
                  <a:pt x="3772400" y="1184030"/>
                </a:lnTo>
                <a:cubicBezTo>
                  <a:pt x="3774258" y="1205105"/>
                  <a:pt x="3770924" y="1226919"/>
                  <a:pt x="3765971" y="1249304"/>
                </a:cubicBezTo>
                <a:cubicBezTo>
                  <a:pt x="3764638" y="1255114"/>
                  <a:pt x="3763971" y="1262115"/>
                  <a:pt x="3764424" y="1268759"/>
                </a:cubicBezTo>
                <a:lnTo>
                  <a:pt x="3769590" y="1286070"/>
                </a:lnTo>
                <a:lnTo>
                  <a:pt x="3769590" y="1286069"/>
                </a:lnTo>
                <a:lnTo>
                  <a:pt x="3764423" y="1268758"/>
                </a:lnTo>
                <a:cubicBezTo>
                  <a:pt x="3764875" y="1275402"/>
                  <a:pt x="3766447" y="1281689"/>
                  <a:pt x="3769590" y="1286070"/>
                </a:cubicBezTo>
                <a:cubicBezTo>
                  <a:pt x="3784163" y="1306930"/>
                  <a:pt x="3790403" y="1328553"/>
                  <a:pt x="3791927" y="1350628"/>
                </a:cubicBezTo>
                <a:lnTo>
                  <a:pt x="3786333" y="1413840"/>
                </a:lnTo>
                <a:lnTo>
                  <a:pt x="3790163" y="1370566"/>
                </a:lnTo>
                <a:lnTo>
                  <a:pt x="3785975" y="1417901"/>
                </a:lnTo>
                <a:cubicBezTo>
                  <a:pt x="3784641" y="1424950"/>
                  <a:pt x="3777401" y="1433524"/>
                  <a:pt x="3770735" y="1436570"/>
                </a:cubicBezTo>
                <a:cubicBezTo>
                  <a:pt x="3747112" y="1447430"/>
                  <a:pt x="3739110" y="1467815"/>
                  <a:pt x="3732441" y="1490294"/>
                </a:cubicBezTo>
                <a:lnTo>
                  <a:pt x="3699878" y="1592009"/>
                </a:lnTo>
                <a:lnTo>
                  <a:pt x="3726625" y="1508458"/>
                </a:lnTo>
                <a:lnTo>
                  <a:pt x="3698531" y="1596214"/>
                </a:lnTo>
                <a:cubicBezTo>
                  <a:pt x="3696054" y="1604979"/>
                  <a:pt x="3697579" y="1615837"/>
                  <a:pt x="3700436" y="1624981"/>
                </a:cubicBezTo>
                <a:cubicBezTo>
                  <a:pt x="3705294" y="1640603"/>
                  <a:pt x="3713819" y="1653367"/>
                  <a:pt x="3723940" y="1664940"/>
                </a:cubicBezTo>
                <a:lnTo>
                  <a:pt x="3723941" y="1664940"/>
                </a:lnTo>
                <a:lnTo>
                  <a:pt x="3723941" y="1664940"/>
                </a:lnTo>
                <a:lnTo>
                  <a:pt x="3742465" y="1683318"/>
                </a:lnTo>
                <a:lnTo>
                  <a:pt x="3757017" y="1697754"/>
                </a:lnTo>
                <a:cubicBezTo>
                  <a:pt x="3766924" y="1707280"/>
                  <a:pt x="3773972" y="1720424"/>
                  <a:pt x="3779686" y="1733189"/>
                </a:cubicBezTo>
                <a:cubicBezTo>
                  <a:pt x="3794357" y="1766336"/>
                  <a:pt x="3807501" y="1800247"/>
                  <a:pt x="3821407" y="1833776"/>
                </a:cubicBezTo>
                <a:cubicBezTo>
                  <a:pt x="3822741" y="1837014"/>
                  <a:pt x="3826170" y="1839680"/>
                  <a:pt x="3829028" y="1842159"/>
                </a:cubicBezTo>
                <a:lnTo>
                  <a:pt x="3829028" y="1842159"/>
                </a:lnTo>
                <a:lnTo>
                  <a:pt x="3829029" y="1842160"/>
                </a:lnTo>
                <a:lnTo>
                  <a:pt x="3919520" y="1916456"/>
                </a:lnTo>
                <a:lnTo>
                  <a:pt x="3934949" y="1933220"/>
                </a:lnTo>
                <a:lnTo>
                  <a:pt x="3934949" y="1933220"/>
                </a:lnTo>
                <a:lnTo>
                  <a:pt x="3934950" y="1933221"/>
                </a:lnTo>
                <a:cubicBezTo>
                  <a:pt x="3942570" y="1940461"/>
                  <a:pt x="3949811" y="1949605"/>
                  <a:pt x="3958955" y="1953415"/>
                </a:cubicBezTo>
                <a:lnTo>
                  <a:pt x="3990982" y="1978656"/>
                </a:lnTo>
                <a:lnTo>
                  <a:pt x="4005437" y="2016470"/>
                </a:ln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2"/>
                </a:lnTo>
                <a:lnTo>
                  <a:pt x="4125838" y="2518264"/>
                </a:lnTo>
                <a:cubicBezTo>
                  <a:pt x="4123171" y="2527790"/>
                  <a:pt x="4122027" y="2536457"/>
                  <a:pt x="4122194" y="2545006"/>
                </a:cubicBezTo>
                <a:lnTo>
                  <a:pt x="4122194" y="2545007"/>
                </a:lnTo>
                <a:cubicBezTo>
                  <a:pt x="4122360" y="2553556"/>
                  <a:pt x="4123837" y="2561986"/>
                  <a:pt x="4126408" y="2571035"/>
                </a:cubicBezTo>
                <a:cubicBezTo>
                  <a:pt x="4132409" y="2591991"/>
                  <a:pt x="4143554" y="2609470"/>
                  <a:pt x="4156770" y="2625091"/>
                </a:cubicBezTo>
                <a:lnTo>
                  <a:pt x="4156771" y="2625092"/>
                </a:lnTo>
                <a:lnTo>
                  <a:pt x="4156771" y="2625092"/>
                </a:lnTo>
                <a:lnTo>
                  <a:pt x="4199562" y="2668002"/>
                </a:lnTo>
                <a:lnTo>
                  <a:pt x="4229043" y="2704676"/>
                </a:lnTo>
                <a:cubicBezTo>
                  <a:pt x="4236807" y="2717583"/>
                  <a:pt x="4242808" y="2731157"/>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3454" y="2785440"/>
                </a:lnTo>
                <a:lnTo>
                  <a:pt x="4253025" y="2793024"/>
                </a:lnTo>
                <a:cubicBezTo>
                  <a:pt x="4249476" y="2806740"/>
                  <a:pt x="4240332" y="2818123"/>
                  <a:pt x="4224520" y="2826696"/>
                </a:cubicBezTo>
                <a:cubicBezTo>
                  <a:pt x="4215565" y="2831459"/>
                  <a:pt x="4205087" y="2839841"/>
                  <a:pt x="4202421" y="2848795"/>
                </a:cubicBezTo>
                <a:lnTo>
                  <a:pt x="4185787" y="2903553"/>
                </a:lnTo>
                <a:lnTo>
                  <a:pt x="4185787" y="2903550"/>
                </a:lnTo>
                <a:lnTo>
                  <a:pt x="4202420" y="2848794"/>
                </a:lnTo>
                <a:cubicBezTo>
                  <a:pt x="4203753" y="2844317"/>
                  <a:pt x="4207039" y="2839983"/>
                  <a:pt x="4211111" y="2836173"/>
                </a:cubicBezTo>
                <a:lnTo>
                  <a:pt x="4211111" y="2836172"/>
                </a:lnTo>
                <a:lnTo>
                  <a:pt x="4202420" y="2848793"/>
                </a:lnTo>
                <a:cubicBezTo>
                  <a:pt x="4197420" y="2865010"/>
                  <a:pt x="4191562" y="2881307"/>
                  <a:pt x="4186816" y="2897785"/>
                </a:cubicBezTo>
                <a:lnTo>
                  <a:pt x="4185787" y="2903550"/>
                </a:lnTo>
                <a:lnTo>
                  <a:pt x="4182513" y="2914328"/>
                </a:lnTo>
                <a:lnTo>
                  <a:pt x="4177882" y="2947859"/>
                </a:lnTo>
                <a:lnTo>
                  <a:pt x="4177881" y="2947862"/>
                </a:lnTo>
                <a:lnTo>
                  <a:pt x="4177881" y="2947863"/>
                </a:lnTo>
                <a:cubicBezTo>
                  <a:pt x="4177512" y="2959157"/>
                  <a:pt x="4178512" y="2970576"/>
                  <a:pt x="4181465" y="2982149"/>
                </a:cubicBezTo>
                <a:lnTo>
                  <a:pt x="4191620" y="3064875"/>
                </a:ln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22548" y="3635421"/>
                </a:lnTo>
                <a:lnTo>
                  <a:pt x="4136708" y="3654417"/>
                </a:lnTo>
                <a:lnTo>
                  <a:pt x="4139014" y="3663533"/>
                </a:lnTo>
                <a:lnTo>
                  <a:pt x="4143221" y="3680164"/>
                </a:lnTo>
                <a:cubicBezTo>
                  <a:pt x="4144745" y="3697834"/>
                  <a:pt x="4141554" y="3716360"/>
                  <a:pt x="4139173" y="3734839"/>
                </a:cubicBezTo>
                <a:cubicBezTo>
                  <a:pt x="4138221" y="3741317"/>
                  <a:pt x="4136887" y="3749127"/>
                  <a:pt x="4139555" y="3754654"/>
                </a:cubicBezTo>
                <a:cubicBezTo>
                  <a:pt x="4151555" y="3779609"/>
                  <a:pt x="4147365" y="3800755"/>
                  <a:pt x="4130981" y="3822474"/>
                </a:cubicBezTo>
                <a:cubicBezTo>
                  <a:pt x="4123932" y="3831903"/>
                  <a:pt x="4118312" y="3842047"/>
                  <a:pt x="4116646" y="3852620"/>
                </a:cubicBezTo>
                <a:lnTo>
                  <a:pt x="4117426" y="3868765"/>
                </a:lnTo>
                <a:lnTo>
                  <a:pt x="4117425" y="3868764"/>
                </a:lnTo>
                <a:lnTo>
                  <a:pt x="4117425" y="3868765"/>
                </a:lnTo>
                <a:cubicBezTo>
                  <a:pt x="4118884" y="3874231"/>
                  <a:pt x="4121647" y="3879767"/>
                  <a:pt x="4126028" y="3885339"/>
                </a:cubicBezTo>
                <a:cubicBezTo>
                  <a:pt x="4135744" y="3897722"/>
                  <a:pt x="4143150" y="3910319"/>
                  <a:pt x="4148409" y="3923125"/>
                </a:cubicBezTo>
                <a:lnTo>
                  <a:pt x="4157913" y="3962160"/>
                </a:lnTo>
                <a:lnTo>
                  <a:pt x="4155523" y="4002410"/>
                </a:lnTo>
                <a:lnTo>
                  <a:pt x="4151791" y="4014033"/>
                </a:lnTo>
                <a:lnTo>
                  <a:pt x="4142220" y="4043839"/>
                </a:lnTo>
                <a:cubicBezTo>
                  <a:pt x="4133457" y="4063842"/>
                  <a:pt x="4128075" y="4083702"/>
                  <a:pt x="4127099" y="4103825"/>
                </a:cubicBezTo>
                <a:lnTo>
                  <a:pt x="4127099" y="4103826"/>
                </a:lnTo>
                <a:lnTo>
                  <a:pt x="4127099" y="4103826"/>
                </a:lnTo>
                <a:lnTo>
                  <a:pt x="4127327" y="4107346"/>
                </a:lnTo>
                <a:lnTo>
                  <a:pt x="4129066" y="4134256"/>
                </a:lnTo>
                <a:lnTo>
                  <a:pt x="4132561" y="4145899"/>
                </a:lnTo>
                <a:lnTo>
                  <a:pt x="4138410" y="4165384"/>
                </a:lnTo>
                <a:lnTo>
                  <a:pt x="4142315" y="4192388"/>
                </a:lnTo>
                <a:lnTo>
                  <a:pt x="4142315" y="4192387"/>
                </a:lnTo>
                <a:cubicBezTo>
                  <a:pt x="4142411" y="4182767"/>
                  <a:pt x="4141839" y="4173480"/>
                  <a:pt x="4138410" y="4165383"/>
                </a:cubicBezTo>
                <a:lnTo>
                  <a:pt x="4132561" y="4145899"/>
                </a:lnTo>
                <a:lnTo>
                  <a:pt x="4130381" y="4138635"/>
                </a:lnTo>
                <a:lnTo>
                  <a:pt x="4138411" y="4165385"/>
                </a:lnTo>
                <a:cubicBezTo>
                  <a:pt x="4145269" y="4181578"/>
                  <a:pt x="4140697" y="4202533"/>
                  <a:pt x="4142221" y="4221393"/>
                </a:cubicBezTo>
                <a:lnTo>
                  <a:pt x="4147936" y="4253015"/>
                </a:lnTo>
                <a:lnTo>
                  <a:pt x="4147936" y="4253014"/>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2" y="4863343"/>
                </a:lnTo>
                <a:lnTo>
                  <a:pt x="4161262" y="4889275"/>
                </a:lnTo>
                <a:lnTo>
                  <a:pt x="4159557" y="4912168"/>
                </a:lnTo>
                <a:cubicBezTo>
                  <a:pt x="4157842" y="4919978"/>
                  <a:pt x="4157485" y="4927122"/>
                  <a:pt x="4158155" y="4933804"/>
                </a:cubicBezTo>
                <a:lnTo>
                  <a:pt x="4158155" y="4933805"/>
                </a:lnTo>
                <a:lnTo>
                  <a:pt x="4158155" y="4933805"/>
                </a:lnTo>
                <a:lnTo>
                  <a:pt x="4158155" y="4933806"/>
                </a:lnTo>
                <a:lnTo>
                  <a:pt x="4162017" y="4949117"/>
                </a:lnTo>
                <a:lnTo>
                  <a:pt x="4162914" y="4952673"/>
                </a:lnTo>
                <a:lnTo>
                  <a:pt x="4162914" y="4952673"/>
                </a:lnTo>
                <a:lnTo>
                  <a:pt x="4162915" y="4952675"/>
                </a:lnTo>
                <a:lnTo>
                  <a:pt x="4165708" y="4957457"/>
                </a:lnTo>
                <a:lnTo>
                  <a:pt x="4166985" y="4961456"/>
                </a:lnTo>
                <a:cubicBezTo>
                  <a:pt x="4171496" y="4970098"/>
                  <a:pt x="4177202" y="4978394"/>
                  <a:pt x="4182989" y="4987038"/>
                </a:cubicBezTo>
                <a:cubicBezTo>
                  <a:pt x="4194228" y="5003802"/>
                  <a:pt x="4208326" y="5022853"/>
                  <a:pt x="4209468" y="5041522"/>
                </a:cubicBezTo>
                <a:lnTo>
                  <a:pt x="4209469" y="5041526"/>
                </a:lnTo>
                <a:lnTo>
                  <a:pt x="4209471" y="5041534"/>
                </a:lnTo>
                <a:lnTo>
                  <a:pt x="4214091" y="5064790"/>
                </a:lnTo>
                <a:lnTo>
                  <a:pt x="4216265" y="5070583"/>
                </a:lnTo>
                <a:lnTo>
                  <a:pt x="4216684" y="5072376"/>
                </a:lnTo>
                <a:lnTo>
                  <a:pt x="4219221" y="5078851"/>
                </a:lnTo>
                <a:lnTo>
                  <a:pt x="4222628" y="5087547"/>
                </a:lnTo>
                <a:lnTo>
                  <a:pt x="4228888" y="5104254"/>
                </a:lnTo>
                <a:lnTo>
                  <a:pt x="4232217" y="5118585"/>
                </a:lnTo>
                <a:lnTo>
                  <a:pt x="4235616" y="5133225"/>
                </a:lnTo>
                <a:lnTo>
                  <a:pt x="4228901" y="5166113"/>
                </a:lnTo>
                <a:lnTo>
                  <a:pt x="4228901" y="5166114"/>
                </a:lnTo>
                <a:lnTo>
                  <a:pt x="4229555" y="5171772"/>
                </a:lnTo>
                <a:lnTo>
                  <a:pt x="4229592" y="5172091"/>
                </a:lnTo>
                <a:lnTo>
                  <a:pt x="4230113" y="5173518"/>
                </a:lnTo>
                <a:lnTo>
                  <a:pt x="4232139" y="5179068"/>
                </a:lnTo>
                <a:lnTo>
                  <a:pt x="4231993" y="5223404"/>
                </a:lnTo>
                <a:lnTo>
                  <a:pt x="4231973" y="5229433"/>
                </a:lnTo>
                <a:lnTo>
                  <a:pt x="4224048" y="5244084"/>
                </a:lnTo>
                <a:lnTo>
                  <a:pt x="4208516" y="5272796"/>
                </a:lnTo>
                <a:lnTo>
                  <a:pt x="4208513" y="5272804"/>
                </a:lnTo>
                <a:lnTo>
                  <a:pt x="4204791" y="5278094"/>
                </a:lnTo>
                <a:lnTo>
                  <a:pt x="4190245" y="5298775"/>
                </a:lnTo>
                <a:lnTo>
                  <a:pt x="4187099" y="5308180"/>
                </a:lnTo>
                <a:lnTo>
                  <a:pt x="4184612" y="5312288"/>
                </a:lnTo>
                <a:lnTo>
                  <a:pt x="4184018" y="5317389"/>
                </a:lnTo>
                <a:lnTo>
                  <a:pt x="4181083" y="5326163"/>
                </a:lnTo>
                <a:lnTo>
                  <a:pt x="4179637" y="5355014"/>
                </a:lnTo>
                <a:lnTo>
                  <a:pt x="4179637" y="5355015"/>
                </a:lnTo>
                <a:lnTo>
                  <a:pt x="4179637" y="5355016"/>
                </a:lnTo>
                <a:lnTo>
                  <a:pt x="4179637" y="5355016"/>
                </a:lnTo>
                <a:lnTo>
                  <a:pt x="4179803" y="5356049"/>
                </a:lnTo>
                <a:lnTo>
                  <a:pt x="4184513" y="5385385"/>
                </a:lnTo>
                <a:cubicBezTo>
                  <a:pt x="4187752" y="5398722"/>
                  <a:pt x="4190038" y="5412058"/>
                  <a:pt x="4192704" y="5425583"/>
                </a:cubicBezTo>
                <a:cubicBezTo>
                  <a:pt x="4196514" y="5443871"/>
                  <a:pt x="4200516" y="5462352"/>
                  <a:pt x="4204326" y="5480638"/>
                </a:cubicBezTo>
                <a:lnTo>
                  <a:pt x="4208850" y="5507668"/>
                </a:lnTo>
                <a:lnTo>
                  <a:pt x="4206630" y="5520422"/>
                </a:lnTo>
                <a:lnTo>
                  <a:pt x="4206630" y="5520423"/>
                </a:lnTo>
                <a:lnTo>
                  <a:pt x="4206630" y="5520423"/>
                </a:lnTo>
                <a:lnTo>
                  <a:pt x="4198230" y="5531693"/>
                </a:lnTo>
                <a:cubicBezTo>
                  <a:pt x="4191181" y="5537600"/>
                  <a:pt x="4187989" y="5542649"/>
                  <a:pt x="4188085" y="5547578"/>
                </a:cubicBezTo>
                <a:lnTo>
                  <a:pt x="4188085" y="5547579"/>
                </a:lnTo>
                <a:lnTo>
                  <a:pt x="4188085" y="5547579"/>
                </a:lnTo>
                <a:lnTo>
                  <a:pt x="4188085" y="5547579"/>
                </a:lnTo>
                <a:lnTo>
                  <a:pt x="4190236" y="5550988"/>
                </a:lnTo>
                <a:lnTo>
                  <a:pt x="4197658" y="5562747"/>
                </a:lnTo>
                <a:lnTo>
                  <a:pt x="4219306" y="5585141"/>
                </a:lnTo>
                <a:lnTo>
                  <a:pt x="4226526" y="5592610"/>
                </a:lnTo>
                <a:lnTo>
                  <a:pt x="4248571" y="5625901"/>
                </a:lnTo>
                <a:cubicBezTo>
                  <a:pt x="4260811" y="5649333"/>
                  <a:pt x="4267954" y="5675337"/>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lnTo>
                  <a:pt x="4382997" y="5909351"/>
                </a:lnTo>
                <a:lnTo>
                  <a:pt x="4382997" y="5909351"/>
                </a:lnTo>
                <a:lnTo>
                  <a:pt x="4383111" y="5909792"/>
                </a:lnTo>
                <a:lnTo>
                  <a:pt x="4387375" y="5926272"/>
                </a:lnTo>
                <a:lnTo>
                  <a:pt x="4389878" y="5935950"/>
                </a:lnTo>
                <a:cubicBezTo>
                  <a:pt x="4391021" y="5945284"/>
                  <a:pt x="4390640" y="5954857"/>
                  <a:pt x="4389711" y="5964478"/>
                </a:cubicBezTo>
                <a:lnTo>
                  <a:pt x="4386711" y="5989516"/>
                </a:lnTo>
                <a:lnTo>
                  <a:pt x="4386258" y="5993291"/>
                </a:ln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lnTo>
                  <a:pt x="4309890" y="6133316"/>
                </a:lnTo>
                <a:lnTo>
                  <a:pt x="4311930" y="6138760"/>
                </a:lnTo>
                <a:lnTo>
                  <a:pt x="4313590" y="6143192"/>
                </a:lnTo>
                <a:cubicBezTo>
                  <a:pt x="4316141" y="6146734"/>
                  <a:pt x="4320059" y="6150698"/>
                  <a:pt x="4325488" y="6155603"/>
                </a:cubicBezTo>
                <a:cubicBezTo>
                  <a:pt x="4347777" y="6175798"/>
                  <a:pt x="4359397" y="6200945"/>
                  <a:pt x="4364159" y="6228757"/>
                </a:cubicBezTo>
                <a:lnTo>
                  <a:pt x="4381496" y="6361540"/>
                </a:lnTo>
                <a:lnTo>
                  <a:pt x="4381496" y="6361539"/>
                </a:lnTo>
                <a:cubicBezTo>
                  <a:pt x="4377876" y="6317151"/>
                  <a:pt x="4371590" y="6272764"/>
                  <a:pt x="4364159" y="6228756"/>
                </a:cubicBezTo>
                <a:lnTo>
                  <a:pt x="4351397" y="6189324"/>
                </a:lnTo>
                <a:lnTo>
                  <a:pt x="4351397" y="6189324"/>
                </a:lnTo>
                <a:cubicBezTo>
                  <a:pt x="4357683" y="6201612"/>
                  <a:pt x="4361779" y="6214852"/>
                  <a:pt x="4364160" y="6228758"/>
                </a:cubicBezTo>
                <a:cubicBezTo>
                  <a:pt x="4371591" y="6272766"/>
                  <a:pt x="4377877" y="6317153"/>
                  <a:pt x="4381497" y="6361541"/>
                </a:cubicBezTo>
                <a:lnTo>
                  <a:pt x="4380050" y="6387174"/>
                </a:lnTo>
                <a:lnTo>
                  <a:pt x="4381289" y="6365204"/>
                </a:lnTo>
                <a:lnTo>
                  <a:pt x="4380007" y="6387910"/>
                </a:lnTo>
                <a:lnTo>
                  <a:pt x="4378243" y="6391549"/>
                </a:lnTo>
                <a:lnTo>
                  <a:pt x="4370589" y="6407332"/>
                </a:lnTo>
                <a:lnTo>
                  <a:pt x="4370589" y="6407333"/>
                </a:lnTo>
                <a:lnTo>
                  <a:pt x="4378243" y="6391549"/>
                </a:lnTo>
                <a:lnTo>
                  <a:pt x="4380008" y="6387910"/>
                </a:lnTo>
                <a:lnTo>
                  <a:pt x="4380008" y="6387911"/>
                </a:lnTo>
                <a:cubicBezTo>
                  <a:pt x="4374579" y="6410656"/>
                  <a:pt x="4357255" y="6422979"/>
                  <a:pt x="4327393" y="6428981"/>
                </a:cubicBezTo>
                <a:cubicBezTo>
                  <a:pt x="4305294" y="6433553"/>
                  <a:pt x="4281290" y="6439460"/>
                  <a:pt x="4275385" y="6463842"/>
                </a:cubicBezTo>
                <a:lnTo>
                  <a:pt x="4275379" y="6463863"/>
                </a:lnTo>
                <a:lnTo>
                  <a:pt x="4275382" y="6463849"/>
                </a:lnTo>
                <a:lnTo>
                  <a:pt x="4275384" y="6463841"/>
                </a:lnTo>
                <a:cubicBezTo>
                  <a:pt x="4278336" y="6451650"/>
                  <a:pt x="4285813" y="6444077"/>
                  <a:pt x="4295315" y="6438981"/>
                </a:cubicBezTo>
                <a:lnTo>
                  <a:pt x="4275384" y="6463840"/>
                </a:lnTo>
                <a:lnTo>
                  <a:pt x="4275382" y="6463849"/>
                </a:lnTo>
                <a:lnTo>
                  <a:pt x="4261586" y="6513012"/>
                </a:lnTo>
                <a:lnTo>
                  <a:pt x="4242781" y="6546194"/>
                </a:lnTo>
                <a:lnTo>
                  <a:pt x="4242781" y="6546195"/>
                </a:lnTo>
                <a:lnTo>
                  <a:pt x="4259119" y="6521804"/>
                </a:lnTo>
                <a:lnTo>
                  <a:pt x="4261586" y="6513012"/>
                </a:lnTo>
                <a:lnTo>
                  <a:pt x="4261589" y="6513008"/>
                </a:lnTo>
                <a:lnTo>
                  <a:pt x="4259120" y="6521805"/>
                </a:lnTo>
                <a:cubicBezTo>
                  <a:pt x="4255084" y="6530687"/>
                  <a:pt x="4249887" y="6538939"/>
                  <a:pt x="4242782" y="6546196"/>
                </a:cubicBezTo>
                <a:lnTo>
                  <a:pt x="4214995" y="6564621"/>
                </a:lnTo>
                <a:lnTo>
                  <a:pt x="4214994" y="6564620"/>
                </a:lnTo>
                <a:lnTo>
                  <a:pt x="4214994" y="6564621"/>
                </a:lnTo>
                <a:lnTo>
                  <a:pt x="4214995" y="6564622"/>
                </a:lnTo>
                <a:lnTo>
                  <a:pt x="4214995" y="6564622"/>
                </a:lnTo>
                <a:lnTo>
                  <a:pt x="4237473" y="6588626"/>
                </a:lnTo>
                <a:lnTo>
                  <a:pt x="4254095" y="6625225"/>
                </a:lnTo>
                <a:lnTo>
                  <a:pt x="4254084" y="6645552"/>
                </a:lnTo>
                <a:lnTo>
                  <a:pt x="4254084" y="6645553"/>
                </a:lnTo>
                <a:lnTo>
                  <a:pt x="4247000" y="6662541"/>
                </a:lnTo>
                <a:cubicBezTo>
                  <a:pt x="4236332" y="6676448"/>
                  <a:pt x="4231997" y="6689783"/>
                  <a:pt x="4232402" y="6702976"/>
                </a:cubicBezTo>
                <a:lnTo>
                  <a:pt x="4232402" y="6702977"/>
                </a:lnTo>
                <a:cubicBezTo>
                  <a:pt x="4232807" y="6716169"/>
                  <a:pt x="4237951" y="6729219"/>
                  <a:pt x="4246238" y="6742553"/>
                </a:cubicBezTo>
                <a:cubicBezTo>
                  <a:pt x="4253096" y="6753698"/>
                  <a:pt x="4257847" y="6765164"/>
                  <a:pt x="4260942" y="6776800"/>
                </a:cubicBezTo>
                <a:lnTo>
                  <a:pt x="4265716" y="6812064"/>
                </a:lnTo>
                <a:lnTo>
                  <a:pt x="4265716" y="6812063"/>
                </a:lnTo>
                <a:lnTo>
                  <a:pt x="4260942" y="6776799"/>
                </a:lnTo>
                <a:lnTo>
                  <a:pt x="4260943" y="6776800"/>
                </a:lnTo>
                <a:cubicBezTo>
                  <a:pt x="4264038" y="6788436"/>
                  <a:pt x="4265479" y="6800242"/>
                  <a:pt x="4265717" y="6812065"/>
                </a:cubicBezTo>
                <a:lnTo>
                  <a:pt x="4259554" y="6858001"/>
                </a:lnTo>
                <a:lnTo>
                  <a:pt x="4259553" y="6858001"/>
                </a:lnTo>
                <a:lnTo>
                  <a:pt x="4259553" y="6858002"/>
                </a:lnTo>
                <a:lnTo>
                  <a:pt x="0" y="6858002"/>
                </a:lnTo>
                <a:lnTo>
                  <a:pt x="0" y="2"/>
                </a:lnTo>
                <a:lnTo>
                  <a:pt x="3766492" y="1"/>
                </a:lnTo>
                <a:lnTo>
                  <a:pt x="3769210" y="21486"/>
                </a:lnTo>
                <a:close/>
              </a:path>
            </a:pathLst>
          </a:custGeom>
        </p:spPr>
        <p:txBody>
          <a:bodyPr wrap="square">
            <a:noAutofit/>
          </a:bodyPr>
          <a:lstStyle>
            <a:lvl1pPr>
              <a:defRPr>
                <a:solidFill>
                  <a:schemeClr val="tx1">
                    <a:alpha val="70000"/>
                  </a:schemeClr>
                </a:solidFill>
              </a:defRPr>
            </a:lvl1p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45C53762-0A77-4006-A90B-5C60D87023FD}"/>
              </a:ext>
            </a:extLst>
          </p:cNvPr>
          <p:cNvSpPr>
            <a:spLocks noGrp="1"/>
          </p:cNvSpPr>
          <p:nvPr>
            <p:ph type="sldNum" sz="quarter" idx="12"/>
          </p:nvPr>
        </p:nvSpPr>
        <p:spPr/>
        <p:txBody>
          <a:bodyPr/>
          <a:lstStyle>
            <a:lvl1pPr>
              <a:defRPr>
                <a:solidFill>
                  <a:schemeClr val="tx1">
                    <a:alpha val="70000"/>
                  </a:schemeClr>
                </a:solidFill>
              </a:defRPr>
            </a:lvl1pPr>
          </a:lstStyle>
          <a:p>
            <a:fld id="{D643A852-0206-46AC-B0EB-645612933129}" type="slidenum">
              <a:rPr lang="en-US" smtClean="0"/>
              <a:pPr/>
              <a:t>‹#›</a:t>
            </a:fld>
            <a:endParaRPr lang="en-US" dirty="0"/>
          </a:p>
        </p:txBody>
      </p:sp>
      <p:sp>
        <p:nvSpPr>
          <p:cNvPr id="15" name="Text Placeholder 13">
            <a:extLst>
              <a:ext uri="{FF2B5EF4-FFF2-40B4-BE49-F238E27FC236}">
                <a16:creationId xmlns:a16="http://schemas.microsoft.com/office/drawing/2014/main" id="{625AEF3B-FB44-4F36-AEF4-DC87C19CD128}"/>
              </a:ext>
            </a:extLst>
          </p:cNvPr>
          <p:cNvSpPr>
            <a:spLocks noGrp="1"/>
          </p:cNvSpPr>
          <p:nvPr>
            <p:ph type="body" sz="quarter" idx="15" hasCustomPrompt="1"/>
          </p:nvPr>
        </p:nvSpPr>
        <p:spPr>
          <a:xfrm>
            <a:off x="5334000" y="3841794"/>
            <a:ext cx="6096000" cy="1985962"/>
          </a:xfrm>
        </p:spPr>
        <p:txBody>
          <a:bodyPr anchor="t">
            <a:noAutofit/>
          </a:bodyPr>
          <a:lstStyle>
            <a:lvl1pPr marL="0" indent="0" algn="l">
              <a:buNone/>
              <a:defRPr lang="en-US" sz="2000" kern="1200" baseline="0" dirty="0" smtClean="0">
                <a:solidFill>
                  <a:schemeClr val="tx2">
                    <a:lumMod val="90000"/>
                  </a:schemeClr>
                </a:solidFill>
                <a:latin typeface="+mn-lt"/>
                <a:ea typeface="+mn-ea"/>
                <a:cs typeface="+mn-cs"/>
              </a:defRPr>
            </a:lvl1pPr>
          </a:lstStyle>
          <a:p>
            <a:pPr lvl="0"/>
            <a:r>
              <a:rPr lang="en-US" dirty="0"/>
              <a:t>Click to edit master text style</a:t>
            </a:r>
          </a:p>
        </p:txBody>
      </p:sp>
      <p:sp>
        <p:nvSpPr>
          <p:cNvPr id="4" name="Footer Placeholder 3">
            <a:extLst>
              <a:ext uri="{FF2B5EF4-FFF2-40B4-BE49-F238E27FC236}">
                <a16:creationId xmlns:a16="http://schemas.microsoft.com/office/drawing/2014/main" id="{C2CB7C31-FFF7-445F-BB34-14389A71653F}"/>
              </a:ext>
            </a:extLst>
          </p:cNvPr>
          <p:cNvSpPr>
            <a:spLocks noGrp="1"/>
          </p:cNvSpPr>
          <p:nvPr>
            <p:ph type="ftr" sz="quarter" idx="11"/>
          </p:nvPr>
        </p:nvSpPr>
        <p:spPr/>
        <p:txBody>
          <a:bodyPr/>
          <a:lstStyle>
            <a:lvl1pPr>
              <a:defRPr>
                <a:solidFill>
                  <a:schemeClr val="tx1">
                    <a:alpha val="70000"/>
                  </a:schemeClr>
                </a:solidFill>
              </a:defRPr>
            </a:lvl1pPr>
          </a:lstStyle>
          <a:p>
            <a:r>
              <a:rPr lang="en-US">
                <a:solidFill>
                  <a:schemeClr val="tx1">
                    <a:alpha val="70000"/>
                  </a:schemeClr>
                </a:solidFill>
              </a:rPr>
              <a:t>Sample Footer Text</a:t>
            </a:r>
            <a:endParaRPr lang="en-US" dirty="0">
              <a:solidFill>
                <a:schemeClr val="tx1">
                  <a:alpha val="70000"/>
                </a:schemeClr>
              </a:solidFill>
            </a:endParaRPr>
          </a:p>
        </p:txBody>
      </p:sp>
      <p:grpSp>
        <p:nvGrpSpPr>
          <p:cNvPr id="7" name="Group 6">
            <a:extLst>
              <a:ext uri="{FF2B5EF4-FFF2-40B4-BE49-F238E27FC236}">
                <a16:creationId xmlns:a16="http://schemas.microsoft.com/office/drawing/2014/main" id="{51E7E469-8463-485F-A508-D17F7C8CDC3F}"/>
              </a:ext>
              <a:ext uri="{C183D7F6-B498-43B3-948B-1728B52AA6E4}">
                <adec:decorative xmlns:adec="http://schemas.microsoft.com/office/drawing/2017/decorative" val="1"/>
              </a:ext>
            </a:extLst>
          </p:cNvPr>
          <p:cNvGrpSpPr/>
          <p:nvPr userDrawn="1"/>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8" name="Freeform: Shape 7">
              <a:extLst>
                <a:ext uri="{FF2B5EF4-FFF2-40B4-BE49-F238E27FC236}">
                  <a16:creationId xmlns:a16="http://schemas.microsoft.com/office/drawing/2014/main" id="{10AE5180-6CCD-4BA2-A66C-6D1491815030}"/>
                </a:ext>
              </a:extLst>
            </p:cNvPr>
            <p:cNvSpPr/>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Shape 8">
              <a:extLst>
                <a:ext uri="{FF2B5EF4-FFF2-40B4-BE49-F238E27FC236}">
                  <a16:creationId xmlns:a16="http://schemas.microsoft.com/office/drawing/2014/main" id="{C7DE77D7-FC72-4F71-BA81-BEBC40279087}"/>
                </a:ext>
              </a:extLst>
            </p:cNvPr>
            <p:cNvSpPr/>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734389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D33B0-D721-4F3E-9286-86AC654B8E06}"/>
              </a:ext>
            </a:extLst>
          </p:cNvPr>
          <p:cNvSpPr>
            <a:spLocks noGrp="1"/>
          </p:cNvSpPr>
          <p:nvPr>
            <p:ph type="title"/>
          </p:nvPr>
        </p:nvSpPr>
        <p:spPr>
          <a:xfrm>
            <a:off x="762000" y="1524001"/>
            <a:ext cx="10668000" cy="7620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D367B97A-1940-4204-846E-D2223B1E8316}"/>
              </a:ext>
            </a:extLst>
          </p:cNvPr>
          <p:cNvSpPr>
            <a:spLocks noGrp="1"/>
          </p:cNvSpPr>
          <p:nvPr>
            <p:ph type="dt" sz="half" idx="10"/>
          </p:nvPr>
        </p:nvSpPr>
        <p:spPr/>
        <p:txBody>
          <a:bodyPr/>
          <a:lstStyle>
            <a:lvl1pPr>
              <a:defRPr>
                <a:solidFill>
                  <a:schemeClr val="tx1">
                    <a:alpha val="70000"/>
                  </a:schemeClr>
                </a:solidFill>
              </a:defRPr>
            </a:lvl1pPr>
          </a:lstStyle>
          <a:p>
            <a:r>
              <a:rPr lang="en-US"/>
              <a:t>2/1/20XX</a:t>
            </a:r>
            <a:endParaRPr lang="en-US" dirty="0"/>
          </a:p>
        </p:txBody>
      </p:sp>
      <p:sp>
        <p:nvSpPr>
          <p:cNvPr id="5" name="Slide Number Placeholder 4">
            <a:extLst>
              <a:ext uri="{FF2B5EF4-FFF2-40B4-BE49-F238E27FC236}">
                <a16:creationId xmlns:a16="http://schemas.microsoft.com/office/drawing/2014/main" id="{23B8AFB4-C810-4889-829B-A127BA70DF7B}"/>
              </a:ext>
            </a:extLst>
          </p:cNvPr>
          <p:cNvSpPr>
            <a:spLocks noGrp="1"/>
          </p:cNvSpPr>
          <p:nvPr>
            <p:ph type="sldNum" sz="quarter" idx="12"/>
          </p:nvPr>
        </p:nvSpPr>
        <p:spPr/>
        <p:txBody>
          <a:bodyPr/>
          <a:lstStyle>
            <a:lvl1pPr>
              <a:defRPr>
                <a:solidFill>
                  <a:schemeClr val="tx1">
                    <a:alpha val="70000"/>
                  </a:schemeClr>
                </a:solidFill>
              </a:defRPr>
            </a:lvl1pPr>
          </a:lstStyle>
          <a:p>
            <a:fld id="{D643A852-0206-46AC-B0EB-645612933129}" type="slidenum">
              <a:rPr lang="en-US" smtClean="0"/>
              <a:pPr/>
              <a:t>‹#›</a:t>
            </a:fld>
            <a:endParaRPr lang="en-US" dirty="0"/>
          </a:p>
        </p:txBody>
      </p:sp>
      <p:sp>
        <p:nvSpPr>
          <p:cNvPr id="7" name="Content Placeholder 6">
            <a:extLst>
              <a:ext uri="{FF2B5EF4-FFF2-40B4-BE49-F238E27FC236}">
                <a16:creationId xmlns:a16="http://schemas.microsoft.com/office/drawing/2014/main" id="{D154F189-2BB3-4370-8B80-6337B3710F9B}"/>
              </a:ext>
            </a:extLst>
          </p:cNvPr>
          <p:cNvSpPr>
            <a:spLocks noGrp="1"/>
          </p:cNvSpPr>
          <p:nvPr>
            <p:ph sz="quarter" idx="13"/>
          </p:nvPr>
        </p:nvSpPr>
        <p:spPr>
          <a:xfrm>
            <a:off x="762000" y="2547937"/>
            <a:ext cx="10668000" cy="32935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ABCBC8A-1917-4560-B937-D8B1DDF0D267}"/>
              </a:ext>
            </a:extLst>
          </p:cNvPr>
          <p:cNvSpPr>
            <a:spLocks noGrp="1"/>
          </p:cNvSpPr>
          <p:nvPr>
            <p:ph type="ftr" sz="quarter" idx="11"/>
          </p:nvPr>
        </p:nvSpPr>
        <p:spPr/>
        <p:txBody>
          <a:bodyPr/>
          <a:lstStyle>
            <a:lvl1pPr>
              <a:defRPr>
                <a:solidFill>
                  <a:schemeClr val="tx1">
                    <a:alpha val="70000"/>
                  </a:schemeClr>
                </a:solidFill>
              </a:defRPr>
            </a:lvl1pPr>
          </a:lstStyle>
          <a:p>
            <a:r>
              <a:rPr lang="en-US">
                <a:solidFill>
                  <a:schemeClr val="tx1">
                    <a:alpha val="70000"/>
                  </a:schemeClr>
                </a:solidFill>
              </a:rPr>
              <a:t>Sample Footer Text</a:t>
            </a:r>
            <a:endParaRPr lang="en-US" dirty="0">
              <a:solidFill>
                <a:schemeClr val="tx1">
                  <a:alpha val="70000"/>
                </a:schemeClr>
              </a:solidFill>
            </a:endParaRPr>
          </a:p>
        </p:txBody>
      </p:sp>
    </p:spTree>
    <p:extLst>
      <p:ext uri="{BB962C8B-B14F-4D97-AF65-F5344CB8AC3E}">
        <p14:creationId xmlns:p14="http://schemas.microsoft.com/office/powerpoint/2010/main" val="295145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Graph">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26F44E5E-4F6D-4D91-BD7C-1D9BC90718A3}"/>
              </a:ext>
              <a:ext uri="{C183D7F6-B498-43B3-948B-1728B52AA6E4}">
                <adec:decorative xmlns:adec="http://schemas.microsoft.com/office/drawing/2017/decorative" val="1"/>
              </a:ext>
            </a:extLst>
          </p:cNvPr>
          <p:cNvSpPr/>
          <p:nvPr userDrawn="1"/>
        </p:nvSpPr>
        <p:spPr>
          <a:xfrm rot="5400000">
            <a:off x="4628358"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Shape 8">
            <a:extLst>
              <a:ext uri="{FF2B5EF4-FFF2-40B4-BE49-F238E27FC236}">
                <a16:creationId xmlns:a16="http://schemas.microsoft.com/office/drawing/2014/main" id="{256EF037-7950-45D7-8B54-D45C77E592B6}"/>
              </a:ext>
              <a:ext uri="{C183D7F6-B498-43B3-948B-1728B52AA6E4}">
                <adec:decorative xmlns:adec="http://schemas.microsoft.com/office/drawing/2017/decorative" val="1"/>
              </a:ext>
            </a:extLst>
          </p:cNvPr>
          <p:cNvSpPr/>
          <p:nvPr userDrawn="1"/>
        </p:nvSpPr>
        <p:spPr>
          <a:xfrm rot="5400000">
            <a:off x="4628358" y="2991645"/>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3E26040-0993-4B4E-846F-03183CC6958B}"/>
              </a:ext>
            </a:extLst>
          </p:cNvPr>
          <p:cNvSpPr>
            <a:spLocks noGrp="1"/>
          </p:cNvSpPr>
          <p:nvPr>
            <p:ph type="title" hasCustomPrompt="1"/>
          </p:nvPr>
        </p:nvSpPr>
        <p:spPr>
          <a:xfrm>
            <a:off x="771939" y="1553818"/>
            <a:ext cx="6374296" cy="731838"/>
          </a:xfrm>
        </p:spPr>
        <p:txBody>
          <a:bodyPr/>
          <a:lstStyle>
            <a:lvl1pPr>
              <a:defRPr/>
            </a:lvl1pPr>
          </a:lstStyle>
          <a:p>
            <a:r>
              <a:rPr lang="en-US" dirty="0"/>
              <a:t>Edit Master title style</a:t>
            </a:r>
          </a:p>
        </p:txBody>
      </p:sp>
      <p:sp>
        <p:nvSpPr>
          <p:cNvPr id="3" name="Date Placeholder 2">
            <a:extLst>
              <a:ext uri="{FF2B5EF4-FFF2-40B4-BE49-F238E27FC236}">
                <a16:creationId xmlns:a16="http://schemas.microsoft.com/office/drawing/2014/main" id="{A380095B-CFDF-4612-92A3-510A272E1EC8}"/>
              </a:ext>
            </a:extLst>
          </p:cNvPr>
          <p:cNvSpPr>
            <a:spLocks noGrp="1"/>
          </p:cNvSpPr>
          <p:nvPr>
            <p:ph type="dt" sz="half" idx="10"/>
          </p:nvPr>
        </p:nvSpPr>
        <p:spPr/>
        <p:txBody>
          <a:bodyPr/>
          <a:lstStyle>
            <a:lvl1pPr>
              <a:defRPr>
                <a:solidFill>
                  <a:schemeClr val="tx1">
                    <a:alpha val="70000"/>
                  </a:schemeClr>
                </a:solidFill>
              </a:defRPr>
            </a:lvl1pPr>
          </a:lstStyle>
          <a:p>
            <a:r>
              <a:rPr lang="en-US"/>
              <a:t>2/1/20XX</a:t>
            </a:r>
            <a:endParaRPr lang="en-US" dirty="0"/>
          </a:p>
        </p:txBody>
      </p:sp>
      <p:sp>
        <p:nvSpPr>
          <p:cNvPr id="5" name="Slide Number Placeholder 4">
            <a:extLst>
              <a:ext uri="{FF2B5EF4-FFF2-40B4-BE49-F238E27FC236}">
                <a16:creationId xmlns:a16="http://schemas.microsoft.com/office/drawing/2014/main" id="{431670F1-B7DD-4EAB-B679-56B8DF5EBF1D}"/>
              </a:ext>
            </a:extLst>
          </p:cNvPr>
          <p:cNvSpPr>
            <a:spLocks noGrp="1"/>
          </p:cNvSpPr>
          <p:nvPr>
            <p:ph type="sldNum" sz="quarter" idx="12"/>
          </p:nvPr>
        </p:nvSpPr>
        <p:spPr/>
        <p:txBody>
          <a:bodyPr/>
          <a:lstStyle>
            <a:lvl1pPr>
              <a:defRPr>
                <a:solidFill>
                  <a:schemeClr val="tx1">
                    <a:alpha val="80000"/>
                  </a:schemeClr>
                </a:solidFill>
                <a:effectLst>
                  <a:outerShdw blurRad="38100" dist="38100" dir="2700000" algn="tl">
                    <a:srgbClr val="000000">
                      <a:alpha val="43137"/>
                    </a:srgbClr>
                  </a:outerShdw>
                </a:effectLst>
              </a:defRPr>
            </a:lvl1pPr>
          </a:lstStyle>
          <a:p>
            <a:fld id="{D643A852-0206-46AC-B0EB-645612933129}" type="slidenum">
              <a:rPr lang="en-US" smtClean="0"/>
              <a:pPr/>
              <a:t>‹#›</a:t>
            </a:fld>
            <a:endParaRPr lang="en-US" dirty="0"/>
          </a:p>
        </p:txBody>
      </p:sp>
      <p:sp>
        <p:nvSpPr>
          <p:cNvPr id="14" name="Content Placeholder 13">
            <a:extLst>
              <a:ext uri="{FF2B5EF4-FFF2-40B4-BE49-F238E27FC236}">
                <a16:creationId xmlns:a16="http://schemas.microsoft.com/office/drawing/2014/main" id="{76B0A7D7-A6D2-46F1-A512-D72E201B465C}"/>
              </a:ext>
            </a:extLst>
          </p:cNvPr>
          <p:cNvSpPr>
            <a:spLocks noGrp="1"/>
          </p:cNvSpPr>
          <p:nvPr>
            <p:ph sz="quarter" idx="15"/>
          </p:nvPr>
        </p:nvSpPr>
        <p:spPr>
          <a:xfrm>
            <a:off x="762000" y="2662238"/>
            <a:ext cx="6096000" cy="379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F3FCF934-DA53-41A9-8985-B14A5D76F38C}"/>
              </a:ext>
            </a:extLst>
          </p:cNvPr>
          <p:cNvSpPr>
            <a:spLocks noGrp="1"/>
          </p:cNvSpPr>
          <p:nvPr>
            <p:ph type="pic" sz="quarter" idx="13"/>
          </p:nvPr>
        </p:nvSpPr>
        <p:spPr>
          <a:xfrm>
            <a:off x="7620000" y="0"/>
            <a:ext cx="4572002" cy="6858002"/>
          </a:xfrm>
          <a:custGeom>
            <a:avLst/>
            <a:gdLst>
              <a:gd name="connsiteX0" fmla="*/ 262113 w 4572002"/>
              <a:gd name="connsiteY0" fmla="*/ 6133315 h 6858002"/>
              <a:gd name="connsiteX1" fmla="*/ 262113 w 4572002"/>
              <a:gd name="connsiteY1" fmla="*/ 6133315 h 6858002"/>
              <a:gd name="connsiteX2" fmla="*/ 260202 w 4572002"/>
              <a:gd name="connsiteY2" fmla="*/ 6138416 h 6858002"/>
              <a:gd name="connsiteX3" fmla="*/ 383211 w 4572002"/>
              <a:gd name="connsiteY3" fmla="*/ 5546471 h 6858002"/>
              <a:gd name="connsiteX4" fmla="*/ 383918 w 4572002"/>
              <a:gd name="connsiteY4" fmla="*/ 5547578 h 6858002"/>
              <a:gd name="connsiteX5" fmla="*/ 383918 w 4572002"/>
              <a:gd name="connsiteY5" fmla="*/ 5547578 h 6858002"/>
              <a:gd name="connsiteX6" fmla="*/ 392366 w 4572002"/>
              <a:gd name="connsiteY6" fmla="*/ 5355014 h 6858002"/>
              <a:gd name="connsiteX7" fmla="*/ 392366 w 4572002"/>
              <a:gd name="connsiteY7" fmla="*/ 5355014 h 6858002"/>
              <a:gd name="connsiteX8" fmla="*/ 392366 w 4572002"/>
              <a:gd name="connsiteY8" fmla="*/ 5355014 h 6858002"/>
              <a:gd name="connsiteX9" fmla="*/ 384905 w 4572002"/>
              <a:gd name="connsiteY9" fmla="*/ 5308181 h 6858002"/>
              <a:gd name="connsiteX10" fmla="*/ 384905 w 4572002"/>
              <a:gd name="connsiteY10" fmla="*/ 5308182 h 6858002"/>
              <a:gd name="connsiteX11" fmla="*/ 387984 w 4572002"/>
              <a:gd name="connsiteY11" fmla="*/ 5317386 h 6858002"/>
              <a:gd name="connsiteX12" fmla="*/ 387984 w 4572002"/>
              <a:gd name="connsiteY12" fmla="*/ 5317387 h 6858002"/>
              <a:gd name="connsiteX13" fmla="*/ 349368 w 4572002"/>
              <a:gd name="connsiteY13" fmla="*/ 5087565 h 6858002"/>
              <a:gd name="connsiteX14" fmla="*/ 349358 w 4572002"/>
              <a:gd name="connsiteY14" fmla="*/ 5087590 h 6858002"/>
              <a:gd name="connsiteX15" fmla="*/ 343531 w 4572002"/>
              <a:gd name="connsiteY15" fmla="*/ 5102461 h 6858002"/>
              <a:gd name="connsiteX16" fmla="*/ 343116 w 4572002"/>
              <a:gd name="connsiteY16" fmla="*/ 5104249 h 6858002"/>
              <a:gd name="connsiteX17" fmla="*/ 343116 w 4572002"/>
              <a:gd name="connsiteY17" fmla="*/ 5104251 h 6858002"/>
              <a:gd name="connsiteX18" fmla="*/ 343531 w 4572002"/>
              <a:gd name="connsiteY18" fmla="*/ 5102461 h 6858002"/>
              <a:gd name="connsiteX19" fmla="*/ 362533 w 4572002"/>
              <a:gd name="connsiteY19" fmla="*/ 5041528 h 6858002"/>
              <a:gd name="connsiteX20" fmla="*/ 362533 w 4572002"/>
              <a:gd name="connsiteY20" fmla="*/ 5041528 h 6858002"/>
              <a:gd name="connsiteX21" fmla="*/ 355739 w 4572002"/>
              <a:gd name="connsiteY21" fmla="*/ 5070581 h 6858002"/>
              <a:gd name="connsiteX22" fmla="*/ 355738 w 4572002"/>
              <a:gd name="connsiteY22" fmla="*/ 5070584 h 6858002"/>
              <a:gd name="connsiteX23" fmla="*/ 413848 w 4572002"/>
              <a:gd name="connsiteY23" fmla="*/ 4933805 h 6858002"/>
              <a:gd name="connsiteX24" fmla="*/ 413848 w 4572002"/>
              <a:gd name="connsiteY24" fmla="*/ 4933805 h 6858002"/>
              <a:gd name="connsiteX25" fmla="*/ 413848 w 4572002"/>
              <a:gd name="connsiteY25" fmla="*/ 4933806 h 6858002"/>
              <a:gd name="connsiteX26" fmla="*/ 418272 w 4572002"/>
              <a:gd name="connsiteY26" fmla="*/ 4863340 h 6858002"/>
              <a:gd name="connsiteX27" fmla="*/ 418271 w 4572002"/>
              <a:gd name="connsiteY27" fmla="*/ 4863342 h 6858002"/>
              <a:gd name="connsiteX28" fmla="*/ 415518 w 4572002"/>
              <a:gd name="connsiteY28" fmla="*/ 4867614 h 6858002"/>
              <a:gd name="connsiteX29" fmla="*/ 415519 w 4572002"/>
              <a:gd name="connsiteY29" fmla="*/ 4867614 h 6858002"/>
              <a:gd name="connsiteX30" fmla="*/ 444904 w 4572002"/>
              <a:gd name="connsiteY30" fmla="*/ 4103826 h 6858002"/>
              <a:gd name="connsiteX31" fmla="*/ 444904 w 4572002"/>
              <a:gd name="connsiteY31" fmla="*/ 4103826 h 6858002"/>
              <a:gd name="connsiteX32" fmla="*/ 444605 w 4572002"/>
              <a:gd name="connsiteY32" fmla="*/ 4108449 h 6858002"/>
              <a:gd name="connsiteX33" fmla="*/ 477528 w 4572002"/>
              <a:gd name="connsiteY33" fmla="*/ 3580485 h 6858002"/>
              <a:gd name="connsiteX34" fmla="*/ 476296 w 4572002"/>
              <a:gd name="connsiteY34" fmla="*/ 3587174 h 6858002"/>
              <a:gd name="connsiteX35" fmla="*/ 476296 w 4572002"/>
              <a:gd name="connsiteY35" fmla="*/ 3587175 h 6858002"/>
              <a:gd name="connsiteX36" fmla="*/ 472370 w 4572002"/>
              <a:gd name="connsiteY36" fmla="*/ 3595088 h 6858002"/>
              <a:gd name="connsiteX37" fmla="*/ 476296 w 4572002"/>
              <a:gd name="connsiteY37" fmla="*/ 3587175 h 6858002"/>
              <a:gd name="connsiteX38" fmla="*/ 33026 w 4572002"/>
              <a:gd name="connsiteY38" fmla="*/ 3302414 h 6858002"/>
              <a:gd name="connsiteX39" fmla="*/ 34768 w 4572002"/>
              <a:gd name="connsiteY39" fmla="*/ 3304079 h 6858002"/>
              <a:gd name="connsiteX40" fmla="*/ 40960 w 4572002"/>
              <a:gd name="connsiteY40" fmla="*/ 3318772 h 6858002"/>
              <a:gd name="connsiteX41" fmla="*/ 26099 w 4572002"/>
              <a:gd name="connsiteY41" fmla="*/ 3399547 h 6858002"/>
              <a:gd name="connsiteX42" fmla="*/ 10479 w 4572002"/>
              <a:gd name="connsiteY42" fmla="*/ 3485276 h 6858002"/>
              <a:gd name="connsiteX43" fmla="*/ 1 w 4572002"/>
              <a:gd name="connsiteY43" fmla="*/ 3546618 h 6858002"/>
              <a:gd name="connsiteX44" fmla="*/ 8383 w 4572002"/>
              <a:gd name="connsiteY44" fmla="*/ 3623202 h 6858002"/>
              <a:gd name="connsiteX45" fmla="*/ 11811 w 4572002"/>
              <a:gd name="connsiteY45" fmla="*/ 3683592 h 6858002"/>
              <a:gd name="connsiteX46" fmla="*/ 21527 w 4572002"/>
              <a:gd name="connsiteY46" fmla="*/ 3732362 h 6858002"/>
              <a:gd name="connsiteX47" fmla="*/ 27244 w 4572002"/>
              <a:gd name="connsiteY47" fmla="*/ 3749507 h 6858002"/>
              <a:gd name="connsiteX48" fmla="*/ 71821 w 4572002"/>
              <a:gd name="connsiteY48" fmla="*/ 3885339 h 6858002"/>
              <a:gd name="connsiteX49" fmla="*/ 107446 w 4572002"/>
              <a:gd name="connsiteY49" fmla="*/ 4030504 h 6858002"/>
              <a:gd name="connsiteX50" fmla="*/ 84965 w 4572002"/>
              <a:gd name="connsiteY50" fmla="*/ 4124615 h 6858002"/>
              <a:gd name="connsiteX51" fmla="*/ 85347 w 4572002"/>
              <a:gd name="connsiteY51" fmla="*/ 4159668 h 6858002"/>
              <a:gd name="connsiteX52" fmla="*/ 80203 w 4572002"/>
              <a:gd name="connsiteY52" fmla="*/ 4320838 h 6858002"/>
              <a:gd name="connsiteX53" fmla="*/ 74679 w 4572002"/>
              <a:gd name="connsiteY53" fmla="*/ 4349223 h 6858002"/>
              <a:gd name="connsiteX54" fmla="*/ 97350 w 4572002"/>
              <a:gd name="connsiteY54" fmla="*/ 4502580 h 6858002"/>
              <a:gd name="connsiteX55" fmla="*/ 101160 w 4572002"/>
              <a:gd name="connsiteY55" fmla="*/ 4558208 h 6858002"/>
              <a:gd name="connsiteX56" fmla="*/ 107446 w 4572002"/>
              <a:gd name="connsiteY56" fmla="*/ 4609453 h 6858002"/>
              <a:gd name="connsiteX57" fmla="*/ 108970 w 4572002"/>
              <a:gd name="connsiteY57" fmla="*/ 4681084 h 6858002"/>
              <a:gd name="connsiteX58" fmla="*/ 106112 w 4572002"/>
              <a:gd name="connsiteY58" fmla="*/ 4755382 h 6858002"/>
              <a:gd name="connsiteX59" fmla="*/ 106684 w 4572002"/>
              <a:gd name="connsiteY59" fmla="*/ 4838251 h 6858002"/>
              <a:gd name="connsiteX60" fmla="*/ 111636 w 4572002"/>
              <a:gd name="connsiteY60" fmla="*/ 4871020 h 6858002"/>
              <a:gd name="connsiteX61" fmla="*/ 108208 w 4572002"/>
              <a:gd name="connsiteY61" fmla="*/ 4959603 h 6858002"/>
              <a:gd name="connsiteX62" fmla="*/ 113922 w 4572002"/>
              <a:gd name="connsiteY62" fmla="*/ 5006087 h 6858002"/>
              <a:gd name="connsiteX63" fmla="*/ 115066 w 4572002"/>
              <a:gd name="connsiteY63" fmla="*/ 5082671 h 6858002"/>
              <a:gd name="connsiteX64" fmla="*/ 116401 w 4572002"/>
              <a:gd name="connsiteY64" fmla="*/ 5107628 h 6858002"/>
              <a:gd name="connsiteX65" fmla="*/ 117163 w 4572002"/>
              <a:gd name="connsiteY65" fmla="*/ 5129917 h 6858002"/>
              <a:gd name="connsiteX66" fmla="*/ 101540 w 4572002"/>
              <a:gd name="connsiteY66" fmla="*/ 5206309 h 6858002"/>
              <a:gd name="connsiteX67" fmla="*/ 100588 w 4572002"/>
              <a:gd name="connsiteY67" fmla="*/ 5274130 h 6858002"/>
              <a:gd name="connsiteX68" fmla="*/ 88014 w 4572002"/>
              <a:gd name="connsiteY68" fmla="*/ 5393006 h 6858002"/>
              <a:gd name="connsiteX69" fmla="*/ 92396 w 4572002"/>
              <a:gd name="connsiteY69" fmla="*/ 5419296 h 6858002"/>
              <a:gd name="connsiteX70" fmla="*/ 94110 w 4572002"/>
              <a:gd name="connsiteY70" fmla="*/ 5501595 h 6858002"/>
              <a:gd name="connsiteX71" fmla="*/ 95444 w 4572002"/>
              <a:gd name="connsiteY71" fmla="*/ 5548461 h 6858002"/>
              <a:gd name="connsiteX72" fmla="*/ 86300 w 4572002"/>
              <a:gd name="connsiteY72" fmla="*/ 5606373 h 6858002"/>
              <a:gd name="connsiteX73" fmla="*/ 66869 w 4572002"/>
              <a:gd name="connsiteY73" fmla="*/ 5706960 h 6858002"/>
              <a:gd name="connsiteX74" fmla="*/ 63821 w 4572002"/>
              <a:gd name="connsiteY74" fmla="*/ 5733441 h 6858002"/>
              <a:gd name="connsiteX75" fmla="*/ 54484 w 4572002"/>
              <a:gd name="connsiteY75" fmla="*/ 5781831 h 6858002"/>
              <a:gd name="connsiteX76" fmla="*/ 52770 w 4572002"/>
              <a:gd name="connsiteY76" fmla="*/ 5790593 h 6858002"/>
              <a:gd name="connsiteX77" fmla="*/ 29148 w 4572002"/>
              <a:gd name="connsiteY77" fmla="*/ 5864319 h 6858002"/>
              <a:gd name="connsiteX78" fmla="*/ 27244 w 4572002"/>
              <a:gd name="connsiteY78" fmla="*/ 5902611 h 6858002"/>
              <a:gd name="connsiteX79" fmla="*/ 27052 w 4572002"/>
              <a:gd name="connsiteY79" fmla="*/ 6012724 h 6858002"/>
              <a:gd name="connsiteX80" fmla="*/ 30672 w 4572002"/>
              <a:gd name="connsiteY80" fmla="*/ 6059398 h 6858002"/>
              <a:gd name="connsiteX81" fmla="*/ 44578 w 4572002"/>
              <a:gd name="connsiteY81" fmla="*/ 6171606 h 6858002"/>
              <a:gd name="connsiteX82" fmla="*/ 51436 w 4572002"/>
              <a:gd name="connsiteY82" fmla="*/ 6242094 h 6858002"/>
              <a:gd name="connsiteX83" fmla="*/ 62297 w 4572002"/>
              <a:gd name="connsiteY83" fmla="*/ 6323059 h 6858002"/>
              <a:gd name="connsiteX84" fmla="*/ 69155 w 4572002"/>
              <a:gd name="connsiteY84" fmla="*/ 6415834 h 6858002"/>
              <a:gd name="connsiteX85" fmla="*/ 89920 w 4572002"/>
              <a:gd name="connsiteY85" fmla="*/ 6584813 h 6858002"/>
              <a:gd name="connsiteX86" fmla="*/ 111446 w 4572002"/>
              <a:gd name="connsiteY86" fmla="*/ 6748459 h 6858002"/>
              <a:gd name="connsiteX87" fmla="*/ 130497 w 4572002"/>
              <a:gd name="connsiteY87" fmla="*/ 6815517 h 6858002"/>
              <a:gd name="connsiteX88" fmla="*/ 140197 w 4572002"/>
              <a:gd name="connsiteY88" fmla="*/ 6858001 h 6858002"/>
              <a:gd name="connsiteX89" fmla="*/ 140196 w 4572002"/>
              <a:gd name="connsiteY89" fmla="*/ 6858001 h 6858002"/>
              <a:gd name="connsiteX90" fmla="*/ 130496 w 4572002"/>
              <a:gd name="connsiteY90" fmla="*/ 6815516 h 6858002"/>
              <a:gd name="connsiteX91" fmla="*/ 111445 w 4572002"/>
              <a:gd name="connsiteY91" fmla="*/ 6748458 h 6858002"/>
              <a:gd name="connsiteX92" fmla="*/ 89919 w 4572002"/>
              <a:gd name="connsiteY92" fmla="*/ 6584812 h 6858002"/>
              <a:gd name="connsiteX93" fmla="*/ 69154 w 4572002"/>
              <a:gd name="connsiteY93" fmla="*/ 6415833 h 6858002"/>
              <a:gd name="connsiteX94" fmla="*/ 62296 w 4572002"/>
              <a:gd name="connsiteY94" fmla="*/ 6323058 h 6858002"/>
              <a:gd name="connsiteX95" fmla="*/ 51435 w 4572002"/>
              <a:gd name="connsiteY95" fmla="*/ 6242093 h 6858002"/>
              <a:gd name="connsiteX96" fmla="*/ 44577 w 4572002"/>
              <a:gd name="connsiteY96" fmla="*/ 6171605 h 6858002"/>
              <a:gd name="connsiteX97" fmla="*/ 30671 w 4572002"/>
              <a:gd name="connsiteY97" fmla="*/ 6059397 h 6858002"/>
              <a:gd name="connsiteX98" fmla="*/ 27051 w 4572002"/>
              <a:gd name="connsiteY98" fmla="*/ 6012723 h 6858002"/>
              <a:gd name="connsiteX99" fmla="*/ 27243 w 4572002"/>
              <a:gd name="connsiteY99" fmla="*/ 5902610 h 6858002"/>
              <a:gd name="connsiteX100" fmla="*/ 29147 w 4572002"/>
              <a:gd name="connsiteY100" fmla="*/ 5864318 h 6858002"/>
              <a:gd name="connsiteX101" fmla="*/ 52769 w 4572002"/>
              <a:gd name="connsiteY101" fmla="*/ 5790592 h 6858002"/>
              <a:gd name="connsiteX102" fmla="*/ 54483 w 4572002"/>
              <a:gd name="connsiteY102" fmla="*/ 5781830 h 6858002"/>
              <a:gd name="connsiteX103" fmla="*/ 63820 w 4572002"/>
              <a:gd name="connsiteY103" fmla="*/ 5733440 h 6858002"/>
              <a:gd name="connsiteX104" fmla="*/ 66868 w 4572002"/>
              <a:gd name="connsiteY104" fmla="*/ 5706959 h 6858002"/>
              <a:gd name="connsiteX105" fmla="*/ 86299 w 4572002"/>
              <a:gd name="connsiteY105" fmla="*/ 5606372 h 6858002"/>
              <a:gd name="connsiteX106" fmla="*/ 95443 w 4572002"/>
              <a:gd name="connsiteY106" fmla="*/ 5548460 h 6858002"/>
              <a:gd name="connsiteX107" fmla="*/ 94109 w 4572002"/>
              <a:gd name="connsiteY107" fmla="*/ 5501594 h 6858002"/>
              <a:gd name="connsiteX108" fmla="*/ 92395 w 4572002"/>
              <a:gd name="connsiteY108" fmla="*/ 5419295 h 6858002"/>
              <a:gd name="connsiteX109" fmla="*/ 88013 w 4572002"/>
              <a:gd name="connsiteY109" fmla="*/ 5393005 h 6858002"/>
              <a:gd name="connsiteX110" fmla="*/ 100587 w 4572002"/>
              <a:gd name="connsiteY110" fmla="*/ 5274129 h 6858002"/>
              <a:gd name="connsiteX111" fmla="*/ 101539 w 4572002"/>
              <a:gd name="connsiteY111" fmla="*/ 5206308 h 6858002"/>
              <a:gd name="connsiteX112" fmla="*/ 117162 w 4572002"/>
              <a:gd name="connsiteY112" fmla="*/ 5129916 h 6858002"/>
              <a:gd name="connsiteX113" fmla="*/ 116400 w 4572002"/>
              <a:gd name="connsiteY113" fmla="*/ 5107627 h 6858002"/>
              <a:gd name="connsiteX114" fmla="*/ 115065 w 4572002"/>
              <a:gd name="connsiteY114" fmla="*/ 5082670 h 6858002"/>
              <a:gd name="connsiteX115" fmla="*/ 113921 w 4572002"/>
              <a:gd name="connsiteY115" fmla="*/ 5006086 h 6858002"/>
              <a:gd name="connsiteX116" fmla="*/ 108207 w 4572002"/>
              <a:gd name="connsiteY116" fmla="*/ 4959602 h 6858002"/>
              <a:gd name="connsiteX117" fmla="*/ 111635 w 4572002"/>
              <a:gd name="connsiteY117" fmla="*/ 4871019 h 6858002"/>
              <a:gd name="connsiteX118" fmla="*/ 106683 w 4572002"/>
              <a:gd name="connsiteY118" fmla="*/ 4838250 h 6858002"/>
              <a:gd name="connsiteX119" fmla="*/ 106111 w 4572002"/>
              <a:gd name="connsiteY119" fmla="*/ 4755381 h 6858002"/>
              <a:gd name="connsiteX120" fmla="*/ 108969 w 4572002"/>
              <a:gd name="connsiteY120" fmla="*/ 4681083 h 6858002"/>
              <a:gd name="connsiteX121" fmla="*/ 107445 w 4572002"/>
              <a:gd name="connsiteY121" fmla="*/ 4609452 h 6858002"/>
              <a:gd name="connsiteX122" fmla="*/ 101159 w 4572002"/>
              <a:gd name="connsiteY122" fmla="*/ 4558207 h 6858002"/>
              <a:gd name="connsiteX123" fmla="*/ 97349 w 4572002"/>
              <a:gd name="connsiteY123" fmla="*/ 4502579 h 6858002"/>
              <a:gd name="connsiteX124" fmla="*/ 74678 w 4572002"/>
              <a:gd name="connsiteY124" fmla="*/ 4349222 h 6858002"/>
              <a:gd name="connsiteX125" fmla="*/ 80202 w 4572002"/>
              <a:gd name="connsiteY125" fmla="*/ 4320837 h 6858002"/>
              <a:gd name="connsiteX126" fmla="*/ 85346 w 4572002"/>
              <a:gd name="connsiteY126" fmla="*/ 4159667 h 6858002"/>
              <a:gd name="connsiteX127" fmla="*/ 84964 w 4572002"/>
              <a:gd name="connsiteY127" fmla="*/ 4124614 h 6858002"/>
              <a:gd name="connsiteX128" fmla="*/ 107445 w 4572002"/>
              <a:gd name="connsiteY128" fmla="*/ 4030503 h 6858002"/>
              <a:gd name="connsiteX129" fmla="*/ 71820 w 4572002"/>
              <a:gd name="connsiteY129" fmla="*/ 3885338 h 6858002"/>
              <a:gd name="connsiteX130" fmla="*/ 27243 w 4572002"/>
              <a:gd name="connsiteY130" fmla="*/ 3749506 h 6858002"/>
              <a:gd name="connsiteX131" fmla="*/ 21526 w 4572002"/>
              <a:gd name="connsiteY131" fmla="*/ 3732361 h 6858002"/>
              <a:gd name="connsiteX132" fmla="*/ 11810 w 4572002"/>
              <a:gd name="connsiteY132" fmla="*/ 3683591 h 6858002"/>
              <a:gd name="connsiteX133" fmla="*/ 8382 w 4572002"/>
              <a:gd name="connsiteY133" fmla="*/ 3623201 h 6858002"/>
              <a:gd name="connsiteX134" fmla="*/ 0 w 4572002"/>
              <a:gd name="connsiteY134" fmla="*/ 3546617 h 6858002"/>
              <a:gd name="connsiteX135" fmla="*/ 10478 w 4572002"/>
              <a:gd name="connsiteY135" fmla="*/ 3485275 h 6858002"/>
              <a:gd name="connsiteX136" fmla="*/ 26098 w 4572002"/>
              <a:gd name="connsiteY136" fmla="*/ 3399546 h 6858002"/>
              <a:gd name="connsiteX137" fmla="*/ 40959 w 4572002"/>
              <a:gd name="connsiteY137" fmla="*/ 3318771 h 6858002"/>
              <a:gd name="connsiteX138" fmla="*/ 34767 w 4572002"/>
              <a:gd name="connsiteY138" fmla="*/ 3304079 h 6858002"/>
              <a:gd name="connsiteX139" fmla="*/ 380627 w 4572002"/>
              <a:gd name="connsiteY139" fmla="*/ 2885150 h 6858002"/>
              <a:gd name="connsiteX140" fmla="*/ 386215 w 4572002"/>
              <a:gd name="connsiteY140" fmla="*/ 2903546 h 6858002"/>
              <a:gd name="connsiteX141" fmla="*/ 386216 w 4572002"/>
              <a:gd name="connsiteY141" fmla="*/ 2903549 h 6858002"/>
              <a:gd name="connsiteX142" fmla="*/ 318550 w 4572002"/>
              <a:gd name="connsiteY142" fmla="*/ 2785440 h 6858002"/>
              <a:gd name="connsiteX143" fmla="*/ 318550 w 4572002"/>
              <a:gd name="connsiteY143" fmla="*/ 2785440 h 6858002"/>
              <a:gd name="connsiteX144" fmla="*/ 318643 w 4572002"/>
              <a:gd name="connsiteY144" fmla="*/ 2787078 h 6858002"/>
              <a:gd name="connsiteX145" fmla="*/ 452223 w 4572002"/>
              <a:gd name="connsiteY145" fmla="*/ 2422204 h 6858002"/>
              <a:gd name="connsiteX146" fmla="*/ 443353 w 4572002"/>
              <a:gd name="connsiteY146" fmla="*/ 2435913 h 6858002"/>
              <a:gd name="connsiteX147" fmla="*/ 443353 w 4572002"/>
              <a:gd name="connsiteY147" fmla="*/ 2435913 h 6858002"/>
              <a:gd name="connsiteX148" fmla="*/ 443353 w 4572002"/>
              <a:gd name="connsiteY148" fmla="*/ 2435913 h 6858002"/>
              <a:gd name="connsiteX149" fmla="*/ 794873 w 4572002"/>
              <a:gd name="connsiteY149" fmla="*/ 153388 h 6858002"/>
              <a:gd name="connsiteX150" fmla="*/ 794873 w 4572002"/>
              <a:gd name="connsiteY150" fmla="*/ 153388 h 6858002"/>
              <a:gd name="connsiteX151" fmla="*/ 794148 w 4572002"/>
              <a:gd name="connsiteY151" fmla="*/ 157931 h 6858002"/>
              <a:gd name="connsiteX152" fmla="*/ 805510 w 4572002"/>
              <a:gd name="connsiteY152" fmla="*/ 1 h 6858002"/>
              <a:gd name="connsiteX153" fmla="*/ 4572002 w 4572002"/>
              <a:gd name="connsiteY153" fmla="*/ 2 h 6858002"/>
              <a:gd name="connsiteX154" fmla="*/ 4572002 w 4572002"/>
              <a:gd name="connsiteY154" fmla="*/ 6858002 h 6858002"/>
              <a:gd name="connsiteX155" fmla="*/ 312449 w 4572002"/>
              <a:gd name="connsiteY155" fmla="*/ 6858002 h 6858002"/>
              <a:gd name="connsiteX156" fmla="*/ 312449 w 4572002"/>
              <a:gd name="connsiteY156" fmla="*/ 6858002 h 6858002"/>
              <a:gd name="connsiteX157" fmla="*/ 312450 w 4572002"/>
              <a:gd name="connsiteY157" fmla="*/ 6858002 h 6858002"/>
              <a:gd name="connsiteX158" fmla="*/ 306287 w 4572002"/>
              <a:gd name="connsiteY158" fmla="*/ 6812064 h 6858002"/>
              <a:gd name="connsiteX159" fmla="*/ 325765 w 4572002"/>
              <a:gd name="connsiteY159" fmla="*/ 6742553 h 6858002"/>
              <a:gd name="connsiteX160" fmla="*/ 339601 w 4572002"/>
              <a:gd name="connsiteY160" fmla="*/ 6702976 h 6858002"/>
              <a:gd name="connsiteX161" fmla="*/ 336454 w 4572002"/>
              <a:gd name="connsiteY161" fmla="*/ 6683027 h 6858002"/>
              <a:gd name="connsiteX162" fmla="*/ 336454 w 4572002"/>
              <a:gd name="connsiteY162" fmla="*/ 6683026 h 6858002"/>
              <a:gd name="connsiteX163" fmla="*/ 329021 w 4572002"/>
              <a:gd name="connsiteY163" fmla="*/ 6669730 h 6858002"/>
              <a:gd name="connsiteX164" fmla="*/ 325003 w 4572002"/>
              <a:gd name="connsiteY164" fmla="*/ 6662542 h 6858002"/>
              <a:gd name="connsiteX165" fmla="*/ 322358 w 4572002"/>
              <a:gd name="connsiteY165" fmla="*/ 6656199 h 6858002"/>
              <a:gd name="connsiteX166" fmla="*/ 317919 w 4572002"/>
              <a:gd name="connsiteY166" fmla="*/ 6645552 h 6858002"/>
              <a:gd name="connsiteX167" fmla="*/ 317914 w 4572002"/>
              <a:gd name="connsiteY167" fmla="*/ 6636517 h 6858002"/>
              <a:gd name="connsiteX168" fmla="*/ 317908 w 4572002"/>
              <a:gd name="connsiteY168" fmla="*/ 6625225 h 6858002"/>
              <a:gd name="connsiteX169" fmla="*/ 334530 w 4572002"/>
              <a:gd name="connsiteY169" fmla="*/ 6588626 h 6858002"/>
              <a:gd name="connsiteX170" fmla="*/ 357008 w 4572002"/>
              <a:gd name="connsiteY170" fmla="*/ 6564621 h 6858002"/>
              <a:gd name="connsiteX171" fmla="*/ 357008 w 4572002"/>
              <a:gd name="connsiteY171" fmla="*/ 6564621 h 6858002"/>
              <a:gd name="connsiteX172" fmla="*/ 357009 w 4572002"/>
              <a:gd name="connsiteY172" fmla="*/ 6564621 h 6858002"/>
              <a:gd name="connsiteX173" fmla="*/ 357008 w 4572002"/>
              <a:gd name="connsiteY173" fmla="*/ 6564620 h 6858002"/>
              <a:gd name="connsiteX174" fmla="*/ 357008 w 4572002"/>
              <a:gd name="connsiteY174" fmla="*/ 6564620 h 6858002"/>
              <a:gd name="connsiteX175" fmla="*/ 357008 w 4572002"/>
              <a:gd name="connsiteY175" fmla="*/ 6564620 h 6858002"/>
              <a:gd name="connsiteX176" fmla="*/ 329222 w 4572002"/>
              <a:gd name="connsiteY176" fmla="*/ 6546195 h 6858002"/>
              <a:gd name="connsiteX177" fmla="*/ 329221 w 4572002"/>
              <a:gd name="connsiteY177" fmla="*/ 6546193 h 6858002"/>
              <a:gd name="connsiteX178" fmla="*/ 310416 w 4572002"/>
              <a:gd name="connsiteY178" fmla="*/ 6513012 h 6858002"/>
              <a:gd name="connsiteX179" fmla="*/ 296619 w 4572002"/>
              <a:gd name="connsiteY179" fmla="*/ 6463841 h 6858002"/>
              <a:gd name="connsiteX180" fmla="*/ 276688 w 4572002"/>
              <a:gd name="connsiteY180" fmla="*/ 6438982 h 6858002"/>
              <a:gd name="connsiteX181" fmla="*/ 276688 w 4572002"/>
              <a:gd name="connsiteY181" fmla="*/ 6438982 h 6858002"/>
              <a:gd name="connsiteX182" fmla="*/ 276687 w 4572002"/>
              <a:gd name="connsiteY182" fmla="*/ 6438981 h 6858002"/>
              <a:gd name="connsiteX183" fmla="*/ 276688 w 4572002"/>
              <a:gd name="connsiteY183" fmla="*/ 6438982 h 6858002"/>
              <a:gd name="connsiteX184" fmla="*/ 244611 w 4572002"/>
              <a:gd name="connsiteY184" fmla="*/ 6428980 h 6858002"/>
              <a:gd name="connsiteX185" fmla="*/ 201414 w 4572002"/>
              <a:gd name="connsiteY185" fmla="*/ 6407333 h 6858002"/>
              <a:gd name="connsiteX186" fmla="*/ 201413 w 4572002"/>
              <a:gd name="connsiteY186" fmla="*/ 6407332 h 6858002"/>
              <a:gd name="connsiteX187" fmla="*/ 201413 w 4572002"/>
              <a:gd name="connsiteY187" fmla="*/ 6407332 h 6858002"/>
              <a:gd name="connsiteX188" fmla="*/ 200512 w 4572002"/>
              <a:gd name="connsiteY188" fmla="*/ 6405474 h 6858002"/>
              <a:gd name="connsiteX189" fmla="*/ 191995 w 4572002"/>
              <a:gd name="connsiteY189" fmla="*/ 6387910 h 6858002"/>
              <a:gd name="connsiteX190" fmla="*/ 190507 w 4572002"/>
              <a:gd name="connsiteY190" fmla="*/ 6361540 h 6858002"/>
              <a:gd name="connsiteX191" fmla="*/ 207844 w 4572002"/>
              <a:gd name="connsiteY191" fmla="*/ 6228757 h 6858002"/>
              <a:gd name="connsiteX192" fmla="*/ 220607 w 4572002"/>
              <a:gd name="connsiteY192" fmla="*/ 6189323 h 6858002"/>
              <a:gd name="connsiteX193" fmla="*/ 246515 w 4572002"/>
              <a:gd name="connsiteY193" fmla="*/ 6155603 h 6858002"/>
              <a:gd name="connsiteX194" fmla="*/ 258413 w 4572002"/>
              <a:gd name="connsiteY194" fmla="*/ 6143192 h 6858002"/>
              <a:gd name="connsiteX195" fmla="*/ 262113 w 4572002"/>
              <a:gd name="connsiteY195" fmla="*/ 6133315 h 6858002"/>
              <a:gd name="connsiteX196" fmla="*/ 262113 w 4572002"/>
              <a:gd name="connsiteY196" fmla="*/ 6133315 h 6858002"/>
              <a:gd name="connsiteX197" fmla="*/ 262113 w 4572002"/>
              <a:gd name="connsiteY197" fmla="*/ 6133314 h 6858002"/>
              <a:gd name="connsiteX198" fmla="*/ 248421 w 4572002"/>
              <a:gd name="connsiteY198" fmla="*/ 6108739 h 6858002"/>
              <a:gd name="connsiteX199" fmla="*/ 192221 w 4572002"/>
              <a:gd name="connsiteY199" fmla="*/ 6026441 h 6858002"/>
              <a:gd name="connsiteX200" fmla="*/ 185745 w 4572002"/>
              <a:gd name="connsiteY200" fmla="*/ 5993292 h 6858002"/>
              <a:gd name="connsiteX201" fmla="*/ 182125 w 4572002"/>
              <a:gd name="connsiteY201" fmla="*/ 5935950 h 6858002"/>
              <a:gd name="connsiteX202" fmla="*/ 186162 w 4572002"/>
              <a:gd name="connsiteY202" fmla="*/ 5920344 h 6858002"/>
              <a:gd name="connsiteX203" fmla="*/ 189006 w 4572002"/>
              <a:gd name="connsiteY203" fmla="*/ 5909351 h 6858002"/>
              <a:gd name="connsiteX204" fmla="*/ 196209 w 4572002"/>
              <a:gd name="connsiteY204" fmla="*/ 5892626 h 6858002"/>
              <a:gd name="connsiteX205" fmla="*/ 200031 w 4572002"/>
              <a:gd name="connsiteY205" fmla="*/ 5883752 h 6858002"/>
              <a:gd name="connsiteX206" fmla="*/ 288426 w 4572002"/>
              <a:gd name="connsiteY206" fmla="*/ 5760874 h 6858002"/>
              <a:gd name="connsiteX207" fmla="*/ 297191 w 4572002"/>
              <a:gd name="connsiteY207" fmla="*/ 5740489 h 6858002"/>
              <a:gd name="connsiteX208" fmla="*/ 303097 w 4572002"/>
              <a:gd name="connsiteY208" fmla="*/ 5704484 h 6858002"/>
              <a:gd name="connsiteX209" fmla="*/ 323432 w 4572002"/>
              <a:gd name="connsiteY209" fmla="*/ 5625900 h 6858002"/>
              <a:gd name="connsiteX210" fmla="*/ 345477 w 4572002"/>
              <a:gd name="connsiteY210" fmla="*/ 5592609 h 6858002"/>
              <a:gd name="connsiteX211" fmla="*/ 352697 w 4572002"/>
              <a:gd name="connsiteY211" fmla="*/ 5585141 h 6858002"/>
              <a:gd name="connsiteX212" fmla="*/ 374345 w 4572002"/>
              <a:gd name="connsiteY212" fmla="*/ 5562747 h 6858002"/>
              <a:gd name="connsiteX213" fmla="*/ 376997 w 4572002"/>
              <a:gd name="connsiteY213" fmla="*/ 5558544 h 6858002"/>
              <a:gd name="connsiteX214" fmla="*/ 383918 w 4572002"/>
              <a:gd name="connsiteY214" fmla="*/ 5547579 h 6858002"/>
              <a:gd name="connsiteX215" fmla="*/ 383918 w 4572002"/>
              <a:gd name="connsiteY215" fmla="*/ 5547578 h 6858002"/>
              <a:gd name="connsiteX216" fmla="*/ 383918 w 4572002"/>
              <a:gd name="connsiteY216" fmla="*/ 5547578 h 6858002"/>
              <a:gd name="connsiteX217" fmla="*/ 381586 w 4572002"/>
              <a:gd name="connsiteY217" fmla="*/ 5543927 h 6858002"/>
              <a:gd name="connsiteX218" fmla="*/ 373773 w 4572002"/>
              <a:gd name="connsiteY218" fmla="*/ 5531694 h 6858002"/>
              <a:gd name="connsiteX219" fmla="*/ 365765 w 4572002"/>
              <a:gd name="connsiteY219" fmla="*/ 5520947 h 6858002"/>
              <a:gd name="connsiteX220" fmla="*/ 365373 w 4572002"/>
              <a:gd name="connsiteY220" fmla="*/ 5520422 h 6858002"/>
              <a:gd name="connsiteX221" fmla="*/ 363153 w 4572002"/>
              <a:gd name="connsiteY221" fmla="*/ 5507668 h 6858002"/>
              <a:gd name="connsiteX222" fmla="*/ 367677 w 4572002"/>
              <a:gd name="connsiteY222" fmla="*/ 5480638 h 6858002"/>
              <a:gd name="connsiteX223" fmla="*/ 379299 w 4572002"/>
              <a:gd name="connsiteY223" fmla="*/ 5425583 h 6858002"/>
              <a:gd name="connsiteX224" fmla="*/ 387490 w 4572002"/>
              <a:gd name="connsiteY224" fmla="*/ 5385385 h 6858002"/>
              <a:gd name="connsiteX225" fmla="*/ 391527 w 4572002"/>
              <a:gd name="connsiteY225" fmla="*/ 5360240 h 6858002"/>
              <a:gd name="connsiteX226" fmla="*/ 392366 w 4572002"/>
              <a:gd name="connsiteY226" fmla="*/ 5355015 h 6858002"/>
              <a:gd name="connsiteX227" fmla="*/ 392366 w 4572002"/>
              <a:gd name="connsiteY227" fmla="*/ 5355015 h 6858002"/>
              <a:gd name="connsiteX228" fmla="*/ 392366 w 4572002"/>
              <a:gd name="connsiteY228" fmla="*/ 5355014 h 6858002"/>
              <a:gd name="connsiteX229" fmla="*/ 390920 w 4572002"/>
              <a:gd name="connsiteY229" fmla="*/ 5326163 h 6858002"/>
              <a:gd name="connsiteX230" fmla="*/ 387984 w 4572002"/>
              <a:gd name="connsiteY230" fmla="*/ 5317386 h 6858002"/>
              <a:gd name="connsiteX231" fmla="*/ 387390 w 4572002"/>
              <a:gd name="connsiteY231" fmla="*/ 5312288 h 6858002"/>
              <a:gd name="connsiteX232" fmla="*/ 384905 w 4572002"/>
              <a:gd name="connsiteY232" fmla="*/ 5308182 h 6858002"/>
              <a:gd name="connsiteX233" fmla="*/ 381758 w 4572002"/>
              <a:gd name="connsiteY233" fmla="*/ 5298775 h 6858002"/>
              <a:gd name="connsiteX234" fmla="*/ 381758 w 4572002"/>
              <a:gd name="connsiteY234" fmla="*/ 5298775 h 6858002"/>
              <a:gd name="connsiteX235" fmla="*/ 381758 w 4572002"/>
              <a:gd name="connsiteY235" fmla="*/ 5298774 h 6858002"/>
              <a:gd name="connsiteX236" fmla="*/ 363487 w 4572002"/>
              <a:gd name="connsiteY236" fmla="*/ 5272797 h 6858002"/>
              <a:gd name="connsiteX237" fmla="*/ 339864 w 4572002"/>
              <a:gd name="connsiteY237" fmla="*/ 5179068 h 6858002"/>
              <a:gd name="connsiteX238" fmla="*/ 341205 w 4572002"/>
              <a:gd name="connsiteY238" fmla="*/ 5175395 h 6858002"/>
              <a:gd name="connsiteX239" fmla="*/ 342411 w 4572002"/>
              <a:gd name="connsiteY239" fmla="*/ 5172091 h 6858002"/>
              <a:gd name="connsiteX240" fmla="*/ 342525 w 4572002"/>
              <a:gd name="connsiteY240" fmla="*/ 5171104 h 6858002"/>
              <a:gd name="connsiteX241" fmla="*/ 343102 w 4572002"/>
              <a:gd name="connsiteY241" fmla="*/ 5166114 h 6858002"/>
              <a:gd name="connsiteX242" fmla="*/ 336387 w 4572002"/>
              <a:gd name="connsiteY242" fmla="*/ 5133225 h 6858002"/>
              <a:gd name="connsiteX243" fmla="*/ 340408 w 4572002"/>
              <a:gd name="connsiteY243" fmla="*/ 5115909 h 6858002"/>
              <a:gd name="connsiteX244" fmla="*/ 343116 w 4572002"/>
              <a:gd name="connsiteY244" fmla="*/ 5104249 h 6858002"/>
              <a:gd name="connsiteX245" fmla="*/ 349358 w 4572002"/>
              <a:gd name="connsiteY245" fmla="*/ 5087590 h 6858002"/>
              <a:gd name="connsiteX246" fmla="*/ 355319 w 4572002"/>
              <a:gd name="connsiteY246" fmla="*/ 5072376 h 6858002"/>
              <a:gd name="connsiteX247" fmla="*/ 355739 w 4572002"/>
              <a:gd name="connsiteY247" fmla="*/ 5070581 h 6858002"/>
              <a:gd name="connsiteX248" fmla="*/ 357912 w 4572002"/>
              <a:gd name="connsiteY248" fmla="*/ 5064790 h 6858002"/>
              <a:gd name="connsiteX249" fmla="*/ 362533 w 4572002"/>
              <a:gd name="connsiteY249" fmla="*/ 5041528 h 6858002"/>
              <a:gd name="connsiteX250" fmla="*/ 362533 w 4572002"/>
              <a:gd name="connsiteY250" fmla="*/ 5041528 h 6858002"/>
              <a:gd name="connsiteX251" fmla="*/ 362535 w 4572002"/>
              <a:gd name="connsiteY251" fmla="*/ 5041522 h 6858002"/>
              <a:gd name="connsiteX252" fmla="*/ 389014 w 4572002"/>
              <a:gd name="connsiteY252" fmla="*/ 4987038 h 6858002"/>
              <a:gd name="connsiteX253" fmla="*/ 389017 w 4572002"/>
              <a:gd name="connsiteY253" fmla="*/ 4987032 h 6858002"/>
              <a:gd name="connsiteX254" fmla="*/ 405018 w 4572002"/>
              <a:gd name="connsiteY254" fmla="*/ 4961456 h 6858002"/>
              <a:gd name="connsiteX255" fmla="*/ 406296 w 4572002"/>
              <a:gd name="connsiteY255" fmla="*/ 4957455 h 6858002"/>
              <a:gd name="connsiteX256" fmla="*/ 409089 w 4572002"/>
              <a:gd name="connsiteY256" fmla="*/ 4952674 h 6858002"/>
              <a:gd name="connsiteX257" fmla="*/ 413539 w 4572002"/>
              <a:gd name="connsiteY257" fmla="*/ 4935031 h 6858002"/>
              <a:gd name="connsiteX258" fmla="*/ 413848 w 4572002"/>
              <a:gd name="connsiteY258" fmla="*/ 4933805 h 6858002"/>
              <a:gd name="connsiteX259" fmla="*/ 413848 w 4572002"/>
              <a:gd name="connsiteY259" fmla="*/ 4933805 h 6858002"/>
              <a:gd name="connsiteX260" fmla="*/ 413848 w 4572002"/>
              <a:gd name="connsiteY260" fmla="*/ 4933804 h 6858002"/>
              <a:gd name="connsiteX261" fmla="*/ 413732 w 4572002"/>
              <a:gd name="connsiteY261" fmla="*/ 4932007 h 6858002"/>
              <a:gd name="connsiteX262" fmla="*/ 412446 w 4572002"/>
              <a:gd name="connsiteY262" fmla="*/ 4912169 h 6858002"/>
              <a:gd name="connsiteX263" fmla="*/ 410741 w 4572002"/>
              <a:gd name="connsiteY263" fmla="*/ 4889275 h 6858002"/>
              <a:gd name="connsiteX264" fmla="*/ 410742 w 4572002"/>
              <a:gd name="connsiteY264" fmla="*/ 4889270 h 6858002"/>
              <a:gd name="connsiteX265" fmla="*/ 418271 w 4572002"/>
              <a:gd name="connsiteY265" fmla="*/ 4863342 h 6858002"/>
              <a:gd name="connsiteX266" fmla="*/ 436927 w 4572002"/>
              <a:gd name="connsiteY266" fmla="*/ 4834385 h 6858002"/>
              <a:gd name="connsiteX267" fmla="*/ 440451 w 4572002"/>
              <a:gd name="connsiteY267" fmla="*/ 4828917 h 6858002"/>
              <a:gd name="connsiteX268" fmla="*/ 453978 w 4572002"/>
              <a:gd name="connsiteY268" fmla="*/ 4767765 h 6858002"/>
              <a:gd name="connsiteX269" fmla="*/ 444071 w 4572002"/>
              <a:gd name="connsiteY269" fmla="*/ 4677656 h 6858002"/>
              <a:gd name="connsiteX270" fmla="*/ 436069 w 4572002"/>
              <a:gd name="connsiteY270" fmla="*/ 4659175 h 6858002"/>
              <a:gd name="connsiteX271" fmla="*/ 376059 w 4572002"/>
              <a:gd name="connsiteY271" fmla="*/ 4482005 h 6858002"/>
              <a:gd name="connsiteX272" fmla="*/ 375297 w 4572002"/>
              <a:gd name="connsiteY272" fmla="*/ 4363891 h 6858002"/>
              <a:gd name="connsiteX273" fmla="*/ 384251 w 4572002"/>
              <a:gd name="connsiteY273" fmla="*/ 4324646 h 6858002"/>
              <a:gd name="connsiteX274" fmla="*/ 424067 w 4572002"/>
              <a:gd name="connsiteY274" fmla="*/ 4253015 h 6858002"/>
              <a:gd name="connsiteX275" fmla="*/ 429783 w 4572002"/>
              <a:gd name="connsiteY275" fmla="*/ 4221392 h 6858002"/>
              <a:gd name="connsiteX276" fmla="*/ 433593 w 4572002"/>
              <a:gd name="connsiteY276" fmla="*/ 4165384 h 6858002"/>
              <a:gd name="connsiteX277" fmla="*/ 441112 w 4572002"/>
              <a:gd name="connsiteY277" fmla="*/ 4140333 h 6858002"/>
              <a:gd name="connsiteX278" fmla="*/ 442936 w 4572002"/>
              <a:gd name="connsiteY278" fmla="*/ 4134257 h 6858002"/>
              <a:gd name="connsiteX279" fmla="*/ 442936 w 4572002"/>
              <a:gd name="connsiteY279" fmla="*/ 4134256 h 6858002"/>
              <a:gd name="connsiteX280" fmla="*/ 442937 w 4572002"/>
              <a:gd name="connsiteY280" fmla="*/ 4134256 h 6858002"/>
              <a:gd name="connsiteX281" fmla="*/ 444121 w 4572002"/>
              <a:gd name="connsiteY281" fmla="*/ 4115934 h 6858002"/>
              <a:gd name="connsiteX282" fmla="*/ 444904 w 4572002"/>
              <a:gd name="connsiteY282" fmla="*/ 4103826 h 6858002"/>
              <a:gd name="connsiteX283" fmla="*/ 444904 w 4572002"/>
              <a:gd name="connsiteY283" fmla="*/ 4103825 h 6858002"/>
              <a:gd name="connsiteX284" fmla="*/ 444904 w 4572002"/>
              <a:gd name="connsiteY284" fmla="*/ 4103825 h 6858002"/>
              <a:gd name="connsiteX285" fmla="*/ 443862 w 4572002"/>
              <a:gd name="connsiteY285" fmla="*/ 4099692 h 6858002"/>
              <a:gd name="connsiteX286" fmla="*/ 429783 w 4572002"/>
              <a:gd name="connsiteY286" fmla="*/ 4043840 h 6858002"/>
              <a:gd name="connsiteX287" fmla="*/ 421737 w 4572002"/>
              <a:gd name="connsiteY287" fmla="*/ 4018781 h 6858002"/>
              <a:gd name="connsiteX288" fmla="*/ 416480 w 4572002"/>
              <a:gd name="connsiteY288" fmla="*/ 4002410 h 6858002"/>
              <a:gd name="connsiteX289" fmla="*/ 415481 w 4572002"/>
              <a:gd name="connsiteY289" fmla="*/ 3985588 h 6858002"/>
              <a:gd name="connsiteX290" fmla="*/ 414090 w 4572002"/>
              <a:gd name="connsiteY290" fmla="*/ 3962160 h 6858002"/>
              <a:gd name="connsiteX291" fmla="*/ 423594 w 4572002"/>
              <a:gd name="connsiteY291" fmla="*/ 3923125 h 6858002"/>
              <a:gd name="connsiteX292" fmla="*/ 431920 w 4572002"/>
              <a:gd name="connsiteY292" fmla="*/ 3909067 h 6858002"/>
              <a:gd name="connsiteX293" fmla="*/ 445975 w 4572002"/>
              <a:gd name="connsiteY293" fmla="*/ 3885339 h 6858002"/>
              <a:gd name="connsiteX294" fmla="*/ 450791 w 4572002"/>
              <a:gd name="connsiteY294" fmla="*/ 3876060 h 6858002"/>
              <a:gd name="connsiteX295" fmla="*/ 454577 w 4572002"/>
              <a:gd name="connsiteY295" fmla="*/ 3868766 h 6858002"/>
              <a:gd name="connsiteX296" fmla="*/ 454577 w 4572002"/>
              <a:gd name="connsiteY296" fmla="*/ 3868765 h 6858002"/>
              <a:gd name="connsiteX297" fmla="*/ 454578 w 4572002"/>
              <a:gd name="connsiteY297" fmla="*/ 3868765 h 6858002"/>
              <a:gd name="connsiteX298" fmla="*/ 441023 w 4572002"/>
              <a:gd name="connsiteY298" fmla="*/ 3822473 h 6858002"/>
              <a:gd name="connsiteX299" fmla="*/ 432449 w 4572002"/>
              <a:gd name="connsiteY299" fmla="*/ 3754653 h 6858002"/>
              <a:gd name="connsiteX300" fmla="*/ 432831 w 4572002"/>
              <a:gd name="connsiteY300" fmla="*/ 3734838 h 6858002"/>
              <a:gd name="connsiteX301" fmla="*/ 428783 w 4572002"/>
              <a:gd name="connsiteY301" fmla="*/ 3680163 h 6858002"/>
              <a:gd name="connsiteX302" fmla="*/ 432272 w 4572002"/>
              <a:gd name="connsiteY302" fmla="*/ 3666368 h 6858002"/>
              <a:gd name="connsiteX303" fmla="*/ 435295 w 4572002"/>
              <a:gd name="connsiteY303" fmla="*/ 3654416 h 6858002"/>
              <a:gd name="connsiteX304" fmla="*/ 448278 w 4572002"/>
              <a:gd name="connsiteY304" fmla="*/ 3637000 h 6858002"/>
              <a:gd name="connsiteX305" fmla="*/ 453024 w 4572002"/>
              <a:gd name="connsiteY305" fmla="*/ 3630633 h 6858002"/>
              <a:gd name="connsiteX306" fmla="*/ 466550 w 4572002"/>
              <a:gd name="connsiteY306" fmla="*/ 3606818 h 6858002"/>
              <a:gd name="connsiteX307" fmla="*/ 468329 w 4572002"/>
              <a:gd name="connsiteY307" fmla="*/ 3603231 h 6858002"/>
              <a:gd name="connsiteX308" fmla="*/ 476296 w 4572002"/>
              <a:gd name="connsiteY308" fmla="*/ 3587176 h 6858002"/>
              <a:gd name="connsiteX309" fmla="*/ 476296 w 4572002"/>
              <a:gd name="connsiteY309" fmla="*/ 3587175 h 6858002"/>
              <a:gd name="connsiteX310" fmla="*/ 477549 w 4572002"/>
              <a:gd name="connsiteY310" fmla="*/ 3580371 h 6858002"/>
              <a:gd name="connsiteX311" fmla="*/ 478648 w 4572002"/>
              <a:gd name="connsiteY311" fmla="*/ 3574408 h 6858002"/>
              <a:gd name="connsiteX312" fmla="*/ 473569 w 4572002"/>
              <a:gd name="connsiteY312" fmla="*/ 3562320 h 6858002"/>
              <a:gd name="connsiteX313" fmla="*/ 473569 w 4572002"/>
              <a:gd name="connsiteY313" fmla="*/ 3562320 h 6858002"/>
              <a:gd name="connsiteX314" fmla="*/ 473569 w 4572002"/>
              <a:gd name="connsiteY314" fmla="*/ 3562320 h 6858002"/>
              <a:gd name="connsiteX315" fmla="*/ 469502 w 4572002"/>
              <a:gd name="connsiteY315" fmla="*/ 3556612 h 6858002"/>
              <a:gd name="connsiteX316" fmla="*/ 461026 w 4572002"/>
              <a:gd name="connsiteY316" fmla="*/ 3544714 h 6858002"/>
              <a:gd name="connsiteX317" fmla="*/ 438927 w 4572002"/>
              <a:gd name="connsiteY317" fmla="*/ 3489468 h 6858002"/>
              <a:gd name="connsiteX318" fmla="*/ 391300 w 4572002"/>
              <a:gd name="connsiteY318" fmla="*/ 3172655 h 6858002"/>
              <a:gd name="connsiteX319" fmla="*/ 378845 w 4572002"/>
              <a:gd name="connsiteY319" fmla="*/ 3077402 h 6858002"/>
              <a:gd name="connsiteX320" fmla="*/ 380383 w 4572002"/>
              <a:gd name="connsiteY320" fmla="*/ 3064875 h 6858002"/>
              <a:gd name="connsiteX321" fmla="*/ 390538 w 4572002"/>
              <a:gd name="connsiteY321" fmla="*/ 2982149 h 6858002"/>
              <a:gd name="connsiteX322" fmla="*/ 394122 w 4572002"/>
              <a:gd name="connsiteY322" fmla="*/ 2947863 h 6858002"/>
              <a:gd name="connsiteX323" fmla="*/ 393310 w 4572002"/>
              <a:gd name="connsiteY323" fmla="*/ 2941984 h 6858002"/>
              <a:gd name="connsiteX324" fmla="*/ 389490 w 4572002"/>
              <a:gd name="connsiteY324" fmla="*/ 2914328 h 6858002"/>
              <a:gd name="connsiteX325" fmla="*/ 386215 w 4572002"/>
              <a:gd name="connsiteY325" fmla="*/ 2903546 h 6858002"/>
              <a:gd name="connsiteX326" fmla="*/ 385187 w 4572002"/>
              <a:gd name="connsiteY326" fmla="*/ 2897785 h 6858002"/>
              <a:gd name="connsiteX327" fmla="*/ 369589 w 4572002"/>
              <a:gd name="connsiteY327" fmla="*/ 2848815 h 6858002"/>
              <a:gd name="connsiteX328" fmla="*/ 369583 w 4572002"/>
              <a:gd name="connsiteY328" fmla="*/ 2848794 h 6858002"/>
              <a:gd name="connsiteX329" fmla="*/ 360892 w 4572002"/>
              <a:gd name="connsiteY329" fmla="*/ 2836173 h 6858002"/>
              <a:gd name="connsiteX330" fmla="*/ 360891 w 4572002"/>
              <a:gd name="connsiteY330" fmla="*/ 2836172 h 6858002"/>
              <a:gd name="connsiteX331" fmla="*/ 360891 w 4572002"/>
              <a:gd name="connsiteY331" fmla="*/ 2836172 h 6858002"/>
              <a:gd name="connsiteX332" fmla="*/ 360891 w 4572002"/>
              <a:gd name="connsiteY332" fmla="*/ 2836172 h 6858002"/>
              <a:gd name="connsiteX333" fmla="*/ 347484 w 4572002"/>
              <a:gd name="connsiteY333" fmla="*/ 2826695 h 6858002"/>
              <a:gd name="connsiteX334" fmla="*/ 328632 w 4572002"/>
              <a:gd name="connsiteY334" fmla="*/ 2811787 h 6858002"/>
              <a:gd name="connsiteX335" fmla="*/ 328632 w 4572002"/>
              <a:gd name="connsiteY335" fmla="*/ 2811787 h 6858002"/>
              <a:gd name="connsiteX336" fmla="*/ 328632 w 4572002"/>
              <a:gd name="connsiteY336" fmla="*/ 2811787 h 6858002"/>
              <a:gd name="connsiteX337" fmla="*/ 328630 w 4572002"/>
              <a:gd name="connsiteY337" fmla="*/ 2811783 h 6858002"/>
              <a:gd name="connsiteX338" fmla="*/ 328628 w 4572002"/>
              <a:gd name="connsiteY338" fmla="*/ 2811779 h 6858002"/>
              <a:gd name="connsiteX339" fmla="*/ 318550 w 4572002"/>
              <a:gd name="connsiteY339" fmla="*/ 2785440 h 6858002"/>
              <a:gd name="connsiteX340" fmla="*/ 318434 w 4572002"/>
              <a:gd name="connsiteY340" fmla="*/ 2783382 h 6858002"/>
              <a:gd name="connsiteX341" fmla="*/ 318130 w 4572002"/>
              <a:gd name="connsiteY341" fmla="*/ 2778004 h 6858002"/>
              <a:gd name="connsiteX342" fmla="*/ 324050 w 4572002"/>
              <a:gd name="connsiteY342" fmla="*/ 2745352 h 6858002"/>
              <a:gd name="connsiteX343" fmla="*/ 321484 w 4572002"/>
              <a:gd name="connsiteY343" fmla="*/ 2755649 h 6858002"/>
              <a:gd name="connsiteX344" fmla="*/ 324051 w 4572002"/>
              <a:gd name="connsiteY344" fmla="*/ 2745349 h 6858002"/>
              <a:gd name="connsiteX345" fmla="*/ 342960 w 4572002"/>
              <a:gd name="connsiteY345" fmla="*/ 2704676 h 6858002"/>
              <a:gd name="connsiteX346" fmla="*/ 343814 w 4572002"/>
              <a:gd name="connsiteY346" fmla="*/ 2703613 h 6858002"/>
              <a:gd name="connsiteX347" fmla="*/ 372441 w 4572002"/>
              <a:gd name="connsiteY347" fmla="*/ 2668002 h 6858002"/>
              <a:gd name="connsiteX348" fmla="*/ 415232 w 4572002"/>
              <a:gd name="connsiteY348" fmla="*/ 2625091 h 6858002"/>
              <a:gd name="connsiteX349" fmla="*/ 415232 w 4572002"/>
              <a:gd name="connsiteY349" fmla="*/ 2625091 h 6858002"/>
              <a:gd name="connsiteX350" fmla="*/ 415233 w 4572002"/>
              <a:gd name="connsiteY350" fmla="*/ 2625091 h 6858002"/>
              <a:gd name="connsiteX351" fmla="*/ 445595 w 4572002"/>
              <a:gd name="connsiteY351" fmla="*/ 2571035 h 6858002"/>
              <a:gd name="connsiteX352" fmla="*/ 448094 w 4572002"/>
              <a:gd name="connsiteY352" fmla="*/ 2555601 h 6858002"/>
              <a:gd name="connsiteX353" fmla="*/ 449809 w 4572002"/>
              <a:gd name="connsiteY353" fmla="*/ 2545007 h 6858002"/>
              <a:gd name="connsiteX354" fmla="*/ 449809 w 4572002"/>
              <a:gd name="connsiteY354" fmla="*/ 2545007 h 6858002"/>
              <a:gd name="connsiteX355" fmla="*/ 449809 w 4572002"/>
              <a:gd name="connsiteY355" fmla="*/ 2545007 h 6858002"/>
              <a:gd name="connsiteX356" fmla="*/ 449809 w 4572002"/>
              <a:gd name="connsiteY356" fmla="*/ 2545006 h 6858002"/>
              <a:gd name="connsiteX357" fmla="*/ 449809 w 4572002"/>
              <a:gd name="connsiteY357" fmla="*/ 2545006 h 6858002"/>
              <a:gd name="connsiteX358" fmla="*/ 448477 w 4572002"/>
              <a:gd name="connsiteY358" fmla="*/ 2535228 h 6858002"/>
              <a:gd name="connsiteX359" fmla="*/ 446165 w 4572002"/>
              <a:gd name="connsiteY359" fmla="*/ 2518265 h 6858002"/>
              <a:gd name="connsiteX360" fmla="*/ 442853 w 4572002"/>
              <a:gd name="connsiteY360" fmla="*/ 2504316 h 6858002"/>
              <a:gd name="connsiteX361" fmla="*/ 439584 w 4572002"/>
              <a:gd name="connsiteY361" fmla="*/ 2490551 h 6858002"/>
              <a:gd name="connsiteX362" fmla="*/ 438187 w 4572002"/>
              <a:gd name="connsiteY362" fmla="*/ 2471897 h 6858002"/>
              <a:gd name="connsiteX363" fmla="*/ 437521 w 4572002"/>
              <a:gd name="connsiteY363" fmla="*/ 2463018 h 6858002"/>
              <a:gd name="connsiteX364" fmla="*/ 441525 w 4572002"/>
              <a:gd name="connsiteY364" fmla="*/ 2444408 h 6858002"/>
              <a:gd name="connsiteX365" fmla="*/ 443353 w 4572002"/>
              <a:gd name="connsiteY365" fmla="*/ 2435913 h 6858002"/>
              <a:gd name="connsiteX366" fmla="*/ 457288 w 4572002"/>
              <a:gd name="connsiteY366" fmla="*/ 2414378 h 6858002"/>
              <a:gd name="connsiteX367" fmla="*/ 460454 w 4572002"/>
              <a:gd name="connsiteY367" fmla="*/ 2409486 h 6858002"/>
              <a:gd name="connsiteX368" fmla="*/ 484839 w 4572002"/>
              <a:gd name="connsiteY368" fmla="*/ 2334045 h 6858002"/>
              <a:gd name="connsiteX369" fmla="*/ 513796 w 4572002"/>
              <a:gd name="connsiteY369" fmla="*/ 2228315 h 6858002"/>
              <a:gd name="connsiteX370" fmla="*/ 529036 w 4572002"/>
              <a:gd name="connsiteY370" fmla="*/ 2188880 h 6858002"/>
              <a:gd name="connsiteX371" fmla="*/ 551707 w 4572002"/>
              <a:gd name="connsiteY371" fmla="*/ 2094579 h 6858002"/>
              <a:gd name="connsiteX372" fmla="*/ 566566 w 4572002"/>
              <a:gd name="connsiteY372" fmla="*/ 2016470 h 6858002"/>
              <a:gd name="connsiteX373" fmla="*/ 581021 w 4572002"/>
              <a:gd name="connsiteY373" fmla="*/ 1978655 h 6858002"/>
              <a:gd name="connsiteX374" fmla="*/ 613048 w 4572002"/>
              <a:gd name="connsiteY374" fmla="*/ 1953414 h 6858002"/>
              <a:gd name="connsiteX375" fmla="*/ 637053 w 4572002"/>
              <a:gd name="connsiteY375" fmla="*/ 1933220 h 6858002"/>
              <a:gd name="connsiteX376" fmla="*/ 637054 w 4572002"/>
              <a:gd name="connsiteY376" fmla="*/ 1933220 h 6858002"/>
              <a:gd name="connsiteX377" fmla="*/ 637054 w 4572002"/>
              <a:gd name="connsiteY377" fmla="*/ 1933220 h 6858002"/>
              <a:gd name="connsiteX378" fmla="*/ 652483 w 4572002"/>
              <a:gd name="connsiteY378" fmla="*/ 1916455 h 6858002"/>
              <a:gd name="connsiteX379" fmla="*/ 742974 w 4572002"/>
              <a:gd name="connsiteY379" fmla="*/ 1842159 h 6858002"/>
              <a:gd name="connsiteX380" fmla="*/ 742975 w 4572002"/>
              <a:gd name="connsiteY380" fmla="*/ 1842159 h 6858002"/>
              <a:gd name="connsiteX381" fmla="*/ 742975 w 4572002"/>
              <a:gd name="connsiteY381" fmla="*/ 1842159 h 6858002"/>
              <a:gd name="connsiteX382" fmla="*/ 750596 w 4572002"/>
              <a:gd name="connsiteY382" fmla="*/ 1833776 h 6858002"/>
              <a:gd name="connsiteX383" fmla="*/ 777264 w 4572002"/>
              <a:gd name="connsiteY383" fmla="*/ 1769480 h 6858002"/>
              <a:gd name="connsiteX384" fmla="*/ 792316 w 4572002"/>
              <a:gd name="connsiteY384" fmla="*/ 1733189 h 6858002"/>
              <a:gd name="connsiteX385" fmla="*/ 799131 w 4572002"/>
              <a:gd name="connsiteY385" fmla="*/ 1722536 h 6858002"/>
              <a:gd name="connsiteX386" fmla="*/ 814986 w 4572002"/>
              <a:gd name="connsiteY386" fmla="*/ 1697754 h 6858002"/>
              <a:gd name="connsiteX387" fmla="*/ 846115 w 4572002"/>
              <a:gd name="connsiteY387" fmla="*/ 1666871 h 6858002"/>
              <a:gd name="connsiteX388" fmla="*/ 848062 w 4572002"/>
              <a:gd name="connsiteY388" fmla="*/ 1664940 h 6858002"/>
              <a:gd name="connsiteX389" fmla="*/ 848062 w 4572002"/>
              <a:gd name="connsiteY389" fmla="*/ 1664940 h 6858002"/>
              <a:gd name="connsiteX390" fmla="*/ 848063 w 4572002"/>
              <a:gd name="connsiteY390" fmla="*/ 1664939 h 6858002"/>
              <a:gd name="connsiteX391" fmla="*/ 858007 w 4572002"/>
              <a:gd name="connsiteY391" fmla="*/ 1648032 h 6858002"/>
              <a:gd name="connsiteX392" fmla="*/ 871566 w 4572002"/>
              <a:gd name="connsiteY392" fmla="*/ 1624981 h 6858002"/>
              <a:gd name="connsiteX393" fmla="*/ 871620 w 4572002"/>
              <a:gd name="connsiteY393" fmla="*/ 1624164 h 6858002"/>
              <a:gd name="connsiteX394" fmla="*/ 873472 w 4572002"/>
              <a:gd name="connsiteY394" fmla="*/ 1596214 h 6858002"/>
              <a:gd name="connsiteX395" fmla="*/ 839562 w 4572002"/>
              <a:gd name="connsiteY395" fmla="*/ 1490293 h 6858002"/>
              <a:gd name="connsiteX396" fmla="*/ 834730 w 4572002"/>
              <a:gd name="connsiteY396" fmla="*/ 1478497 h 6858002"/>
              <a:gd name="connsiteX397" fmla="*/ 835990 w 4572002"/>
              <a:gd name="connsiteY397" fmla="*/ 1481572 h 6858002"/>
              <a:gd name="connsiteX398" fmla="*/ 833921 w 4572002"/>
              <a:gd name="connsiteY398" fmla="*/ 1476521 h 6858002"/>
              <a:gd name="connsiteX399" fmla="*/ 826774 w 4572002"/>
              <a:gd name="connsiteY399" fmla="*/ 1459074 h 6858002"/>
              <a:gd name="connsiteX400" fmla="*/ 801268 w 4572002"/>
              <a:gd name="connsiteY400" fmla="*/ 1436569 h 6858002"/>
              <a:gd name="connsiteX401" fmla="*/ 786028 w 4572002"/>
              <a:gd name="connsiteY401" fmla="*/ 1417900 h 6858002"/>
              <a:gd name="connsiteX402" fmla="*/ 785193 w 4572002"/>
              <a:gd name="connsiteY402" fmla="*/ 1408462 h 6858002"/>
              <a:gd name="connsiteX403" fmla="*/ 785669 w 4572002"/>
              <a:gd name="connsiteY403" fmla="*/ 1413840 h 6858002"/>
              <a:gd name="connsiteX404" fmla="*/ 784751 w 4572002"/>
              <a:gd name="connsiteY404" fmla="*/ 1403463 h 6858002"/>
              <a:gd name="connsiteX405" fmla="*/ 780076 w 4572002"/>
              <a:gd name="connsiteY405" fmla="*/ 1350628 h 6858002"/>
              <a:gd name="connsiteX406" fmla="*/ 786351 w 4572002"/>
              <a:gd name="connsiteY406" fmla="*/ 1317893 h 6858002"/>
              <a:gd name="connsiteX407" fmla="*/ 796699 w 4572002"/>
              <a:gd name="connsiteY407" fmla="*/ 1297389 h 6858002"/>
              <a:gd name="connsiteX408" fmla="*/ 802412 w 4572002"/>
              <a:gd name="connsiteY408" fmla="*/ 1286070 h 6858002"/>
              <a:gd name="connsiteX409" fmla="*/ 807579 w 4572002"/>
              <a:gd name="connsiteY409" fmla="*/ 1268758 h 6858002"/>
              <a:gd name="connsiteX410" fmla="*/ 806103 w 4572002"/>
              <a:gd name="connsiteY410" fmla="*/ 1273704 h 6858002"/>
              <a:gd name="connsiteX411" fmla="*/ 807579 w 4572002"/>
              <a:gd name="connsiteY411" fmla="*/ 1268758 h 6858002"/>
              <a:gd name="connsiteX412" fmla="*/ 806032 w 4572002"/>
              <a:gd name="connsiteY412" fmla="*/ 1249303 h 6858002"/>
              <a:gd name="connsiteX413" fmla="*/ 824322 w 4572002"/>
              <a:gd name="connsiteY413" fmla="*/ 1123186 h 6858002"/>
              <a:gd name="connsiteX414" fmla="*/ 819940 w 4572002"/>
              <a:gd name="connsiteY414" fmla="*/ 1097088 h 6858002"/>
              <a:gd name="connsiteX415" fmla="*/ 816320 w 4572002"/>
              <a:gd name="connsiteY415" fmla="*/ 927156 h 6858002"/>
              <a:gd name="connsiteX416" fmla="*/ 826798 w 4572002"/>
              <a:gd name="connsiteY416" fmla="*/ 915344 h 6858002"/>
              <a:gd name="connsiteX417" fmla="*/ 836479 w 4572002"/>
              <a:gd name="connsiteY417" fmla="*/ 908845 h 6858002"/>
              <a:gd name="connsiteX418" fmla="*/ 843142 w 4572002"/>
              <a:gd name="connsiteY418" fmla="*/ 904372 h 6858002"/>
              <a:gd name="connsiteX419" fmla="*/ 843142 w 4572002"/>
              <a:gd name="connsiteY419" fmla="*/ 904372 h 6858002"/>
              <a:gd name="connsiteX420" fmla="*/ 843143 w 4572002"/>
              <a:gd name="connsiteY420" fmla="*/ 904372 h 6858002"/>
              <a:gd name="connsiteX421" fmla="*/ 847524 w 4572002"/>
              <a:gd name="connsiteY421" fmla="*/ 897099 h 6858002"/>
              <a:gd name="connsiteX422" fmla="*/ 851968 w 4572002"/>
              <a:gd name="connsiteY422" fmla="*/ 889721 h 6858002"/>
              <a:gd name="connsiteX423" fmla="*/ 851968 w 4572002"/>
              <a:gd name="connsiteY423" fmla="*/ 889720 h 6858002"/>
              <a:gd name="connsiteX424" fmla="*/ 851968 w 4572002"/>
              <a:gd name="connsiteY424" fmla="*/ 889720 h 6858002"/>
              <a:gd name="connsiteX425" fmla="*/ 854179 w 4572002"/>
              <a:gd name="connsiteY425" fmla="*/ 876437 h 6858002"/>
              <a:gd name="connsiteX426" fmla="*/ 857850 w 4572002"/>
              <a:gd name="connsiteY426" fmla="*/ 854380 h 6858002"/>
              <a:gd name="connsiteX427" fmla="*/ 865850 w 4572002"/>
              <a:gd name="connsiteY427" fmla="*/ 773036 h 6858002"/>
              <a:gd name="connsiteX428" fmla="*/ 865850 w 4572002"/>
              <a:gd name="connsiteY428" fmla="*/ 773036 h 6858002"/>
              <a:gd name="connsiteX429" fmla="*/ 865850 w 4572002"/>
              <a:gd name="connsiteY429" fmla="*/ 773035 h 6858002"/>
              <a:gd name="connsiteX430" fmla="*/ 865850 w 4572002"/>
              <a:gd name="connsiteY430" fmla="*/ 773035 h 6858002"/>
              <a:gd name="connsiteX431" fmla="*/ 862992 w 4572002"/>
              <a:gd name="connsiteY431" fmla="*/ 758175 h 6858002"/>
              <a:gd name="connsiteX432" fmla="*/ 843752 w 4572002"/>
              <a:gd name="connsiteY432" fmla="*/ 703309 h 6858002"/>
              <a:gd name="connsiteX433" fmla="*/ 840766 w 4572002"/>
              <a:gd name="connsiteY433" fmla="*/ 690815 h 6858002"/>
              <a:gd name="connsiteX434" fmla="*/ 841749 w 4572002"/>
              <a:gd name="connsiteY434" fmla="*/ 694928 h 6858002"/>
              <a:gd name="connsiteX435" fmla="*/ 839513 w 4572002"/>
              <a:gd name="connsiteY435" fmla="*/ 685575 h 6858002"/>
              <a:gd name="connsiteX436" fmla="*/ 829227 w 4572002"/>
              <a:gd name="connsiteY436" fmla="*/ 642538 h 6858002"/>
              <a:gd name="connsiteX437" fmla="*/ 825846 w 4572002"/>
              <a:gd name="connsiteY437" fmla="*/ 580051 h 6858002"/>
              <a:gd name="connsiteX438" fmla="*/ 819368 w 4572002"/>
              <a:gd name="connsiteY438" fmla="*/ 556048 h 6858002"/>
              <a:gd name="connsiteX439" fmla="*/ 811607 w 4572002"/>
              <a:gd name="connsiteY439" fmla="*/ 522810 h 6858002"/>
              <a:gd name="connsiteX440" fmla="*/ 810449 w 4572002"/>
              <a:gd name="connsiteY440" fmla="*/ 517851 h 6858002"/>
              <a:gd name="connsiteX441" fmla="*/ 811160 w 4572002"/>
              <a:gd name="connsiteY441" fmla="*/ 520896 h 6858002"/>
              <a:gd name="connsiteX442" fmla="*/ 809270 w 4572002"/>
              <a:gd name="connsiteY442" fmla="*/ 512803 h 6858002"/>
              <a:gd name="connsiteX443" fmla="*/ 802602 w 4572002"/>
              <a:gd name="connsiteY443" fmla="*/ 395641 h 6858002"/>
              <a:gd name="connsiteX444" fmla="*/ 812510 w 4572002"/>
              <a:gd name="connsiteY444" fmla="*/ 338871 h 6858002"/>
              <a:gd name="connsiteX445" fmla="*/ 811938 w 4572002"/>
              <a:gd name="connsiteY445" fmla="*/ 313534 h 6858002"/>
              <a:gd name="connsiteX446" fmla="*/ 797319 w 4572002"/>
              <a:gd name="connsiteY446" fmla="*/ 298341 h 6858002"/>
              <a:gd name="connsiteX447" fmla="*/ 797154 w 4572002"/>
              <a:gd name="connsiteY447" fmla="*/ 298169 h 6858002"/>
              <a:gd name="connsiteX448" fmla="*/ 797315 w 4572002"/>
              <a:gd name="connsiteY448" fmla="*/ 298337 h 6858002"/>
              <a:gd name="connsiteX449" fmla="*/ 794504 w 4572002"/>
              <a:gd name="connsiteY449" fmla="*/ 295415 h 6858002"/>
              <a:gd name="connsiteX450" fmla="*/ 786600 w 4572002"/>
              <a:gd name="connsiteY450" fmla="*/ 228949 h 6858002"/>
              <a:gd name="connsiteX451" fmla="*/ 786602 w 4572002"/>
              <a:gd name="connsiteY451" fmla="*/ 228927 h 6858002"/>
              <a:gd name="connsiteX452" fmla="*/ 794873 w 4572002"/>
              <a:gd name="connsiteY452" fmla="*/ 153388 h 6858002"/>
              <a:gd name="connsiteX453" fmla="*/ 799269 w 4572002"/>
              <a:gd name="connsiteY453" fmla="*/ 125861 h 6858002"/>
              <a:gd name="connsiteX454" fmla="*/ 803060 w 4572002"/>
              <a:gd name="connsiteY454" fmla="*/ 92749 h 6858002"/>
              <a:gd name="connsiteX455" fmla="*/ 805192 w 4572002"/>
              <a:gd name="connsiteY455" fmla="*/ 74130 h 6858002"/>
              <a:gd name="connsiteX456" fmla="*/ 804727 w 4572002"/>
              <a:gd name="connsiteY456" fmla="*/ 63925 h 6858002"/>
              <a:gd name="connsiteX457" fmla="*/ 802929 w 4572002"/>
              <a:gd name="connsiteY457" fmla="*/ 24486 h 6858002"/>
              <a:gd name="connsiteX458" fmla="*/ 803291 w 4572002"/>
              <a:gd name="connsiteY458" fmla="*/ 32435 h 6858002"/>
              <a:gd name="connsiteX459" fmla="*/ 802792 w 4572002"/>
              <a:gd name="connsiteY459" fmla="*/ 21487 h 6858002"/>
              <a:gd name="connsiteX460" fmla="*/ 804151 w 4572002"/>
              <a:gd name="connsiteY460" fmla="*/ 10744 h 6858002"/>
              <a:gd name="connsiteX461" fmla="*/ 341402 w 4572002"/>
              <a:gd name="connsiteY461" fmla="*/ 0 h 6858002"/>
              <a:gd name="connsiteX462" fmla="*/ 805510 w 4572002"/>
              <a:gd name="connsiteY462" fmla="*/ 0 h 6858002"/>
              <a:gd name="connsiteX463" fmla="*/ 805510 w 4572002"/>
              <a:gd name="connsiteY463" fmla="*/ 1 h 6858002"/>
              <a:gd name="connsiteX464" fmla="*/ 341403 w 4572002"/>
              <a:gd name="connsiteY464" fmla="*/ 1 h 6858002"/>
              <a:gd name="connsiteX465" fmla="*/ 342530 w 4572002"/>
              <a:gd name="connsiteY465" fmla="*/ 2818 h 6858002"/>
              <a:gd name="connsiteX466" fmla="*/ 356629 w 4572002"/>
              <a:gd name="connsiteY466" fmla="*/ 63588 h 6858002"/>
              <a:gd name="connsiteX467" fmla="*/ 370535 w 4572002"/>
              <a:gd name="connsiteY467" fmla="*/ 176940 h 6858002"/>
              <a:gd name="connsiteX468" fmla="*/ 378537 w 4572002"/>
              <a:gd name="connsiteY468" fmla="*/ 200183 h 6858002"/>
              <a:gd name="connsiteX469" fmla="*/ 416449 w 4572002"/>
              <a:gd name="connsiteY469" fmla="*/ 340775 h 6858002"/>
              <a:gd name="connsiteX470" fmla="*/ 415684 w 4572002"/>
              <a:gd name="connsiteY470" fmla="*/ 453365 h 6858002"/>
              <a:gd name="connsiteX471" fmla="*/ 413970 w 4572002"/>
              <a:gd name="connsiteY471" fmla="*/ 462127 h 6858002"/>
              <a:gd name="connsiteX472" fmla="*/ 401398 w 4572002"/>
              <a:gd name="connsiteY472" fmla="*/ 505183 h 6858002"/>
              <a:gd name="connsiteX473" fmla="*/ 404826 w 4572002"/>
              <a:gd name="connsiteY473" fmla="*/ 571861 h 6858002"/>
              <a:gd name="connsiteX474" fmla="*/ 422163 w 4572002"/>
              <a:gd name="connsiteY474" fmla="*/ 617773 h 6858002"/>
              <a:gd name="connsiteX475" fmla="*/ 422925 w 4572002"/>
              <a:gd name="connsiteY475" fmla="*/ 674924 h 6858002"/>
              <a:gd name="connsiteX476" fmla="*/ 412066 w 4572002"/>
              <a:gd name="connsiteY476" fmla="*/ 740269 h 6858002"/>
              <a:gd name="connsiteX477" fmla="*/ 409780 w 4572002"/>
              <a:gd name="connsiteY477" fmla="*/ 769606 h 6858002"/>
              <a:gd name="connsiteX478" fmla="*/ 387300 w 4572002"/>
              <a:gd name="connsiteY478" fmla="*/ 850190 h 6858002"/>
              <a:gd name="connsiteX479" fmla="*/ 392824 w 4572002"/>
              <a:gd name="connsiteY479" fmla="*/ 898199 h 6858002"/>
              <a:gd name="connsiteX480" fmla="*/ 407684 w 4572002"/>
              <a:gd name="connsiteY480" fmla="*/ 945445 h 6858002"/>
              <a:gd name="connsiteX481" fmla="*/ 421973 w 4572002"/>
              <a:gd name="connsiteY481" fmla="*/ 975734 h 6858002"/>
              <a:gd name="connsiteX482" fmla="*/ 432069 w 4572002"/>
              <a:gd name="connsiteY482" fmla="*/ 1036888 h 6858002"/>
              <a:gd name="connsiteX483" fmla="*/ 430545 w 4572002"/>
              <a:gd name="connsiteY483" fmla="*/ 1048126 h 6858002"/>
              <a:gd name="connsiteX484" fmla="*/ 417971 w 4572002"/>
              <a:gd name="connsiteY484" fmla="*/ 1230634 h 6858002"/>
              <a:gd name="connsiteX485" fmla="*/ 397778 w 4572002"/>
              <a:gd name="connsiteY485" fmla="*/ 1303025 h 6858002"/>
              <a:gd name="connsiteX486" fmla="*/ 395302 w 4572002"/>
              <a:gd name="connsiteY486" fmla="*/ 1318457 h 6858002"/>
              <a:gd name="connsiteX487" fmla="*/ 372631 w 4572002"/>
              <a:gd name="connsiteY487" fmla="*/ 1472576 h 6858002"/>
              <a:gd name="connsiteX488" fmla="*/ 371679 w 4572002"/>
              <a:gd name="connsiteY488" fmla="*/ 1489721 h 6858002"/>
              <a:gd name="connsiteX489" fmla="*/ 375679 w 4572002"/>
              <a:gd name="connsiteY489" fmla="*/ 1537538 h 6858002"/>
              <a:gd name="connsiteX490" fmla="*/ 334530 w 4572002"/>
              <a:gd name="connsiteY490" fmla="*/ 1650318 h 6858002"/>
              <a:gd name="connsiteX491" fmla="*/ 320431 w 4572002"/>
              <a:gd name="connsiteY491" fmla="*/ 1763288 h 6858002"/>
              <a:gd name="connsiteX492" fmla="*/ 320623 w 4572002"/>
              <a:gd name="connsiteY492" fmla="*/ 1825394 h 6858002"/>
              <a:gd name="connsiteX493" fmla="*/ 310525 w 4572002"/>
              <a:gd name="connsiteY493" fmla="*/ 1869781 h 6858002"/>
              <a:gd name="connsiteX494" fmla="*/ 279854 w 4572002"/>
              <a:gd name="connsiteY494" fmla="*/ 1978941 h 6858002"/>
              <a:gd name="connsiteX495" fmla="*/ 275092 w 4572002"/>
              <a:gd name="connsiteY495" fmla="*/ 2030379 h 6858002"/>
              <a:gd name="connsiteX496" fmla="*/ 264803 w 4572002"/>
              <a:gd name="connsiteY496" fmla="*/ 2085055 h 6858002"/>
              <a:gd name="connsiteX497" fmla="*/ 218702 w 4572002"/>
              <a:gd name="connsiteY497" fmla="*/ 2220313 h 6858002"/>
              <a:gd name="connsiteX498" fmla="*/ 221368 w 4572002"/>
              <a:gd name="connsiteY498" fmla="*/ 2330807 h 6858002"/>
              <a:gd name="connsiteX499" fmla="*/ 220798 w 4572002"/>
              <a:gd name="connsiteY499" fmla="*/ 2401293 h 6858002"/>
              <a:gd name="connsiteX500" fmla="*/ 205557 w 4572002"/>
              <a:gd name="connsiteY500" fmla="*/ 2485308 h 6858002"/>
              <a:gd name="connsiteX501" fmla="*/ 183267 w 4572002"/>
              <a:gd name="connsiteY501" fmla="*/ 2554080 h 6858002"/>
              <a:gd name="connsiteX502" fmla="*/ 165550 w 4572002"/>
              <a:gd name="connsiteY502" fmla="*/ 2649144 h 6858002"/>
              <a:gd name="connsiteX503" fmla="*/ 131449 w 4572002"/>
              <a:gd name="connsiteY503" fmla="*/ 2743827 h 6858002"/>
              <a:gd name="connsiteX504" fmla="*/ 105350 w 4572002"/>
              <a:gd name="connsiteY504" fmla="*/ 2809931 h 6858002"/>
              <a:gd name="connsiteX505" fmla="*/ 82299 w 4572002"/>
              <a:gd name="connsiteY505" fmla="*/ 2901944 h 6858002"/>
              <a:gd name="connsiteX506" fmla="*/ 66107 w 4572002"/>
              <a:gd name="connsiteY506" fmla="*/ 3042729 h 6858002"/>
              <a:gd name="connsiteX507" fmla="*/ 64391 w 4572002"/>
              <a:gd name="connsiteY507" fmla="*/ 3107501 h 6858002"/>
              <a:gd name="connsiteX508" fmla="*/ 26482 w 4572002"/>
              <a:gd name="connsiteY508" fmla="*/ 3209994 h 6858002"/>
              <a:gd name="connsiteX509" fmla="*/ 8193 w 4572002"/>
              <a:gd name="connsiteY509" fmla="*/ 3253810 h 6858002"/>
              <a:gd name="connsiteX510" fmla="*/ 6597 w 4572002"/>
              <a:gd name="connsiteY510" fmla="*/ 3276527 h 6858002"/>
              <a:gd name="connsiteX511" fmla="*/ 6596 w 4572002"/>
              <a:gd name="connsiteY511" fmla="*/ 3276527 h 6858002"/>
              <a:gd name="connsiteX512" fmla="*/ 8192 w 4572002"/>
              <a:gd name="connsiteY512" fmla="*/ 3253809 h 6858002"/>
              <a:gd name="connsiteX513" fmla="*/ 26481 w 4572002"/>
              <a:gd name="connsiteY513" fmla="*/ 3209993 h 6858002"/>
              <a:gd name="connsiteX514" fmla="*/ 64390 w 4572002"/>
              <a:gd name="connsiteY514" fmla="*/ 3107500 h 6858002"/>
              <a:gd name="connsiteX515" fmla="*/ 66106 w 4572002"/>
              <a:gd name="connsiteY515" fmla="*/ 3042728 h 6858002"/>
              <a:gd name="connsiteX516" fmla="*/ 82298 w 4572002"/>
              <a:gd name="connsiteY516" fmla="*/ 2901943 h 6858002"/>
              <a:gd name="connsiteX517" fmla="*/ 105349 w 4572002"/>
              <a:gd name="connsiteY517" fmla="*/ 2809930 h 6858002"/>
              <a:gd name="connsiteX518" fmla="*/ 131448 w 4572002"/>
              <a:gd name="connsiteY518" fmla="*/ 2743826 h 6858002"/>
              <a:gd name="connsiteX519" fmla="*/ 165549 w 4572002"/>
              <a:gd name="connsiteY519" fmla="*/ 2649143 h 6858002"/>
              <a:gd name="connsiteX520" fmla="*/ 183266 w 4572002"/>
              <a:gd name="connsiteY520" fmla="*/ 2554079 h 6858002"/>
              <a:gd name="connsiteX521" fmla="*/ 205556 w 4572002"/>
              <a:gd name="connsiteY521" fmla="*/ 2485307 h 6858002"/>
              <a:gd name="connsiteX522" fmla="*/ 220797 w 4572002"/>
              <a:gd name="connsiteY522" fmla="*/ 2401292 h 6858002"/>
              <a:gd name="connsiteX523" fmla="*/ 221367 w 4572002"/>
              <a:gd name="connsiteY523" fmla="*/ 2330806 h 6858002"/>
              <a:gd name="connsiteX524" fmla="*/ 218701 w 4572002"/>
              <a:gd name="connsiteY524" fmla="*/ 2220312 h 6858002"/>
              <a:gd name="connsiteX525" fmla="*/ 264802 w 4572002"/>
              <a:gd name="connsiteY525" fmla="*/ 2085054 h 6858002"/>
              <a:gd name="connsiteX526" fmla="*/ 275091 w 4572002"/>
              <a:gd name="connsiteY526" fmla="*/ 2030378 h 6858002"/>
              <a:gd name="connsiteX527" fmla="*/ 279853 w 4572002"/>
              <a:gd name="connsiteY527" fmla="*/ 1978940 h 6858002"/>
              <a:gd name="connsiteX528" fmla="*/ 310524 w 4572002"/>
              <a:gd name="connsiteY528" fmla="*/ 1869780 h 6858002"/>
              <a:gd name="connsiteX529" fmla="*/ 320622 w 4572002"/>
              <a:gd name="connsiteY529" fmla="*/ 1825393 h 6858002"/>
              <a:gd name="connsiteX530" fmla="*/ 320430 w 4572002"/>
              <a:gd name="connsiteY530" fmla="*/ 1763287 h 6858002"/>
              <a:gd name="connsiteX531" fmla="*/ 334529 w 4572002"/>
              <a:gd name="connsiteY531" fmla="*/ 1650317 h 6858002"/>
              <a:gd name="connsiteX532" fmla="*/ 375678 w 4572002"/>
              <a:gd name="connsiteY532" fmla="*/ 1537537 h 6858002"/>
              <a:gd name="connsiteX533" fmla="*/ 371678 w 4572002"/>
              <a:gd name="connsiteY533" fmla="*/ 1489720 h 6858002"/>
              <a:gd name="connsiteX534" fmla="*/ 372630 w 4572002"/>
              <a:gd name="connsiteY534" fmla="*/ 1472575 h 6858002"/>
              <a:gd name="connsiteX535" fmla="*/ 395301 w 4572002"/>
              <a:gd name="connsiteY535" fmla="*/ 1318456 h 6858002"/>
              <a:gd name="connsiteX536" fmla="*/ 397777 w 4572002"/>
              <a:gd name="connsiteY536" fmla="*/ 1303024 h 6858002"/>
              <a:gd name="connsiteX537" fmla="*/ 417970 w 4572002"/>
              <a:gd name="connsiteY537" fmla="*/ 1230633 h 6858002"/>
              <a:gd name="connsiteX538" fmla="*/ 430544 w 4572002"/>
              <a:gd name="connsiteY538" fmla="*/ 1048125 h 6858002"/>
              <a:gd name="connsiteX539" fmla="*/ 432068 w 4572002"/>
              <a:gd name="connsiteY539" fmla="*/ 1036887 h 6858002"/>
              <a:gd name="connsiteX540" fmla="*/ 421972 w 4572002"/>
              <a:gd name="connsiteY540" fmla="*/ 975733 h 6858002"/>
              <a:gd name="connsiteX541" fmla="*/ 407683 w 4572002"/>
              <a:gd name="connsiteY541" fmla="*/ 945444 h 6858002"/>
              <a:gd name="connsiteX542" fmla="*/ 392823 w 4572002"/>
              <a:gd name="connsiteY542" fmla="*/ 898198 h 6858002"/>
              <a:gd name="connsiteX543" fmla="*/ 387299 w 4572002"/>
              <a:gd name="connsiteY543" fmla="*/ 850189 h 6858002"/>
              <a:gd name="connsiteX544" fmla="*/ 409779 w 4572002"/>
              <a:gd name="connsiteY544" fmla="*/ 769605 h 6858002"/>
              <a:gd name="connsiteX545" fmla="*/ 412065 w 4572002"/>
              <a:gd name="connsiteY545" fmla="*/ 740268 h 6858002"/>
              <a:gd name="connsiteX546" fmla="*/ 422924 w 4572002"/>
              <a:gd name="connsiteY546" fmla="*/ 674923 h 6858002"/>
              <a:gd name="connsiteX547" fmla="*/ 422162 w 4572002"/>
              <a:gd name="connsiteY547" fmla="*/ 617772 h 6858002"/>
              <a:gd name="connsiteX548" fmla="*/ 404825 w 4572002"/>
              <a:gd name="connsiteY548" fmla="*/ 571860 h 6858002"/>
              <a:gd name="connsiteX549" fmla="*/ 401397 w 4572002"/>
              <a:gd name="connsiteY549" fmla="*/ 505182 h 6858002"/>
              <a:gd name="connsiteX550" fmla="*/ 413969 w 4572002"/>
              <a:gd name="connsiteY550" fmla="*/ 462126 h 6858002"/>
              <a:gd name="connsiteX551" fmla="*/ 415683 w 4572002"/>
              <a:gd name="connsiteY551" fmla="*/ 453364 h 6858002"/>
              <a:gd name="connsiteX552" fmla="*/ 416448 w 4572002"/>
              <a:gd name="connsiteY552" fmla="*/ 340774 h 6858002"/>
              <a:gd name="connsiteX553" fmla="*/ 378536 w 4572002"/>
              <a:gd name="connsiteY553" fmla="*/ 200182 h 6858002"/>
              <a:gd name="connsiteX554" fmla="*/ 370534 w 4572002"/>
              <a:gd name="connsiteY554" fmla="*/ 176939 h 6858002"/>
              <a:gd name="connsiteX555" fmla="*/ 356628 w 4572002"/>
              <a:gd name="connsiteY555" fmla="*/ 63587 h 6858002"/>
              <a:gd name="connsiteX556" fmla="*/ 342529 w 4572002"/>
              <a:gd name="connsiteY556" fmla="*/ 281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4572002" h="6858002">
                <a:moveTo>
                  <a:pt x="262113" y="6133315"/>
                </a:moveTo>
                <a:lnTo>
                  <a:pt x="262113" y="6133315"/>
                </a:lnTo>
                <a:lnTo>
                  <a:pt x="260202" y="6138416"/>
                </a:lnTo>
                <a:close/>
                <a:moveTo>
                  <a:pt x="383211" y="5546471"/>
                </a:moveTo>
                <a:lnTo>
                  <a:pt x="383918" y="5547578"/>
                </a:lnTo>
                <a:lnTo>
                  <a:pt x="383918" y="5547578"/>
                </a:lnTo>
                <a:close/>
                <a:moveTo>
                  <a:pt x="392366" y="5355014"/>
                </a:moveTo>
                <a:lnTo>
                  <a:pt x="392366" y="5355014"/>
                </a:lnTo>
                <a:lnTo>
                  <a:pt x="392366" y="5355014"/>
                </a:lnTo>
                <a:close/>
                <a:moveTo>
                  <a:pt x="384905" y="5308181"/>
                </a:moveTo>
                <a:lnTo>
                  <a:pt x="384905" y="5308182"/>
                </a:lnTo>
                <a:lnTo>
                  <a:pt x="387984" y="5317386"/>
                </a:lnTo>
                <a:lnTo>
                  <a:pt x="387984" y="5317387"/>
                </a:lnTo>
                <a:close/>
                <a:moveTo>
                  <a:pt x="349368" y="5087565"/>
                </a:moveTo>
                <a:lnTo>
                  <a:pt x="349358" y="5087590"/>
                </a:lnTo>
                <a:lnTo>
                  <a:pt x="343531" y="5102461"/>
                </a:lnTo>
                <a:lnTo>
                  <a:pt x="343116" y="5104249"/>
                </a:lnTo>
                <a:lnTo>
                  <a:pt x="343116" y="5104251"/>
                </a:lnTo>
                <a:lnTo>
                  <a:pt x="343531" y="5102461"/>
                </a:lnTo>
                <a:close/>
                <a:moveTo>
                  <a:pt x="362533" y="5041528"/>
                </a:moveTo>
                <a:lnTo>
                  <a:pt x="362533" y="5041528"/>
                </a:lnTo>
                <a:lnTo>
                  <a:pt x="355739" y="5070581"/>
                </a:lnTo>
                <a:lnTo>
                  <a:pt x="355738" y="5070584"/>
                </a:lnTo>
                <a:close/>
                <a:moveTo>
                  <a:pt x="413848" y="4933805"/>
                </a:moveTo>
                <a:lnTo>
                  <a:pt x="413848" y="4933805"/>
                </a:lnTo>
                <a:lnTo>
                  <a:pt x="413848" y="4933806"/>
                </a:lnTo>
                <a:close/>
                <a:moveTo>
                  <a:pt x="418272" y="4863340"/>
                </a:moveTo>
                <a:lnTo>
                  <a:pt x="418271" y="4863342"/>
                </a:lnTo>
                <a:lnTo>
                  <a:pt x="415518" y="4867614"/>
                </a:lnTo>
                <a:lnTo>
                  <a:pt x="415519" y="4867614"/>
                </a:lnTo>
                <a:close/>
                <a:moveTo>
                  <a:pt x="444904" y="4103826"/>
                </a:moveTo>
                <a:lnTo>
                  <a:pt x="444904" y="4103826"/>
                </a:lnTo>
                <a:lnTo>
                  <a:pt x="444605" y="4108449"/>
                </a:lnTo>
                <a:close/>
                <a:moveTo>
                  <a:pt x="477528" y="3580485"/>
                </a:moveTo>
                <a:lnTo>
                  <a:pt x="476296" y="3587174"/>
                </a:lnTo>
                <a:lnTo>
                  <a:pt x="476296" y="3587175"/>
                </a:lnTo>
                <a:lnTo>
                  <a:pt x="472370" y="3595088"/>
                </a:lnTo>
                <a:lnTo>
                  <a:pt x="476296" y="3587175"/>
                </a:lnTo>
                <a:close/>
                <a:moveTo>
                  <a:pt x="33026" y="3302414"/>
                </a:moveTo>
                <a:lnTo>
                  <a:pt x="34768" y="3304079"/>
                </a:lnTo>
                <a:cubicBezTo>
                  <a:pt x="37959" y="3308770"/>
                  <a:pt x="40293" y="3314105"/>
                  <a:pt x="40960" y="3318772"/>
                </a:cubicBezTo>
                <a:cubicBezTo>
                  <a:pt x="44960" y="3346777"/>
                  <a:pt x="39054" y="3372496"/>
                  <a:pt x="26099" y="3399547"/>
                </a:cubicBezTo>
                <a:cubicBezTo>
                  <a:pt x="13907" y="3424884"/>
                  <a:pt x="15241" y="3456509"/>
                  <a:pt x="10479" y="3485276"/>
                </a:cubicBezTo>
                <a:cubicBezTo>
                  <a:pt x="7049" y="3505658"/>
                  <a:pt x="1" y="3526043"/>
                  <a:pt x="1" y="3546618"/>
                </a:cubicBezTo>
                <a:cubicBezTo>
                  <a:pt x="1" y="3572147"/>
                  <a:pt x="6097" y="3597483"/>
                  <a:pt x="8383" y="3623202"/>
                </a:cubicBezTo>
                <a:cubicBezTo>
                  <a:pt x="10287" y="3643205"/>
                  <a:pt x="9525" y="3663590"/>
                  <a:pt x="11811" y="3683592"/>
                </a:cubicBezTo>
                <a:cubicBezTo>
                  <a:pt x="13527" y="3699977"/>
                  <a:pt x="17907" y="3716169"/>
                  <a:pt x="21527" y="3732362"/>
                </a:cubicBezTo>
                <a:cubicBezTo>
                  <a:pt x="22861" y="3738268"/>
                  <a:pt x="28006" y="3744174"/>
                  <a:pt x="27244" y="3749507"/>
                </a:cubicBezTo>
                <a:cubicBezTo>
                  <a:pt x="19051" y="3802468"/>
                  <a:pt x="55628" y="3840570"/>
                  <a:pt x="71821" y="3885339"/>
                </a:cubicBezTo>
                <a:cubicBezTo>
                  <a:pt x="88968" y="3932395"/>
                  <a:pt x="115256" y="3977926"/>
                  <a:pt x="107446" y="4030504"/>
                </a:cubicBezTo>
                <a:cubicBezTo>
                  <a:pt x="102684" y="4062319"/>
                  <a:pt x="91634" y="4092990"/>
                  <a:pt x="84965" y="4124615"/>
                </a:cubicBezTo>
                <a:cubicBezTo>
                  <a:pt x="82679" y="4135855"/>
                  <a:pt x="83061" y="4148428"/>
                  <a:pt x="85347" y="4159668"/>
                </a:cubicBezTo>
                <a:cubicBezTo>
                  <a:pt x="95826" y="4213962"/>
                  <a:pt x="97350" y="4267494"/>
                  <a:pt x="80203" y="4320838"/>
                </a:cubicBezTo>
                <a:cubicBezTo>
                  <a:pt x="77345" y="4329980"/>
                  <a:pt x="74679" y="4339696"/>
                  <a:pt x="74679" y="4349223"/>
                </a:cubicBezTo>
                <a:cubicBezTo>
                  <a:pt x="74679" y="4401420"/>
                  <a:pt x="78679" y="4452666"/>
                  <a:pt x="97350" y="4502580"/>
                </a:cubicBezTo>
                <a:cubicBezTo>
                  <a:pt x="103636" y="4519344"/>
                  <a:pt x="99636" y="4539729"/>
                  <a:pt x="101160" y="4558208"/>
                </a:cubicBezTo>
                <a:cubicBezTo>
                  <a:pt x="102492" y="4575352"/>
                  <a:pt x="103064" y="4592879"/>
                  <a:pt x="107446" y="4609453"/>
                </a:cubicBezTo>
                <a:cubicBezTo>
                  <a:pt x="113922" y="4633648"/>
                  <a:pt x="114684" y="4656127"/>
                  <a:pt x="108970" y="4681084"/>
                </a:cubicBezTo>
                <a:cubicBezTo>
                  <a:pt x="103636" y="4704896"/>
                  <a:pt x="106302" y="4730615"/>
                  <a:pt x="106112" y="4755382"/>
                </a:cubicBezTo>
                <a:cubicBezTo>
                  <a:pt x="105922" y="4783005"/>
                  <a:pt x="105732" y="4810628"/>
                  <a:pt x="106684" y="4838251"/>
                </a:cubicBezTo>
                <a:cubicBezTo>
                  <a:pt x="107064" y="4849301"/>
                  <a:pt x="114684" y="4861874"/>
                  <a:pt x="111636" y="4871020"/>
                </a:cubicBezTo>
                <a:cubicBezTo>
                  <a:pt x="101350" y="4900547"/>
                  <a:pt x="113732" y="4930076"/>
                  <a:pt x="108208" y="4959603"/>
                </a:cubicBezTo>
                <a:cubicBezTo>
                  <a:pt x="105350" y="4974083"/>
                  <a:pt x="113160" y="4990466"/>
                  <a:pt x="113922" y="5006087"/>
                </a:cubicBezTo>
                <a:cubicBezTo>
                  <a:pt x="115256" y="5031615"/>
                  <a:pt x="114684" y="5057142"/>
                  <a:pt x="115066" y="5082671"/>
                </a:cubicBezTo>
                <a:cubicBezTo>
                  <a:pt x="115256" y="5091053"/>
                  <a:pt x="116018" y="5099246"/>
                  <a:pt x="116401" y="5107628"/>
                </a:cubicBezTo>
                <a:cubicBezTo>
                  <a:pt x="116781" y="5115058"/>
                  <a:pt x="118495" y="5122868"/>
                  <a:pt x="117163" y="5129917"/>
                </a:cubicBezTo>
                <a:cubicBezTo>
                  <a:pt x="112398" y="5155446"/>
                  <a:pt x="104588" y="5180592"/>
                  <a:pt x="101540" y="5206309"/>
                </a:cubicBezTo>
                <a:cubicBezTo>
                  <a:pt x="98874" y="5228598"/>
                  <a:pt x="102492" y="5251651"/>
                  <a:pt x="100588" y="5274130"/>
                </a:cubicBezTo>
                <a:cubicBezTo>
                  <a:pt x="97350" y="5313755"/>
                  <a:pt x="91634" y="5353380"/>
                  <a:pt x="88014" y="5393006"/>
                </a:cubicBezTo>
                <a:cubicBezTo>
                  <a:pt x="87252" y="5401580"/>
                  <a:pt x="92016" y="5410532"/>
                  <a:pt x="92396" y="5419296"/>
                </a:cubicBezTo>
                <a:cubicBezTo>
                  <a:pt x="93348" y="5446729"/>
                  <a:pt x="93540" y="5474162"/>
                  <a:pt x="94110" y="5501595"/>
                </a:cubicBezTo>
                <a:cubicBezTo>
                  <a:pt x="94302" y="5517216"/>
                  <a:pt x="93730" y="5533028"/>
                  <a:pt x="95444" y="5548461"/>
                </a:cubicBezTo>
                <a:cubicBezTo>
                  <a:pt x="97730" y="5568843"/>
                  <a:pt x="101160" y="5587322"/>
                  <a:pt x="86300" y="5606373"/>
                </a:cubicBezTo>
                <a:cubicBezTo>
                  <a:pt x="63249" y="5635712"/>
                  <a:pt x="72203" y="5673051"/>
                  <a:pt x="66869" y="5706960"/>
                </a:cubicBezTo>
                <a:cubicBezTo>
                  <a:pt x="65535" y="5715724"/>
                  <a:pt x="65345" y="5724679"/>
                  <a:pt x="63821" y="5733441"/>
                </a:cubicBezTo>
                <a:cubicBezTo>
                  <a:pt x="60963" y="5749635"/>
                  <a:pt x="57725" y="5765636"/>
                  <a:pt x="54484" y="5781831"/>
                </a:cubicBezTo>
                <a:cubicBezTo>
                  <a:pt x="53914" y="5784687"/>
                  <a:pt x="53722" y="5787925"/>
                  <a:pt x="52770" y="5790593"/>
                </a:cubicBezTo>
                <a:cubicBezTo>
                  <a:pt x="44770" y="5815170"/>
                  <a:pt x="35626" y="5839362"/>
                  <a:pt x="29148" y="5864319"/>
                </a:cubicBezTo>
                <a:cubicBezTo>
                  <a:pt x="25909" y="5876512"/>
                  <a:pt x="25527" y="5890038"/>
                  <a:pt x="27244" y="5902611"/>
                </a:cubicBezTo>
                <a:cubicBezTo>
                  <a:pt x="32196" y="5939378"/>
                  <a:pt x="34292" y="5975765"/>
                  <a:pt x="27052" y="6012724"/>
                </a:cubicBezTo>
                <a:cubicBezTo>
                  <a:pt x="24195" y="6027393"/>
                  <a:pt x="28958" y="6043777"/>
                  <a:pt x="30672" y="6059398"/>
                </a:cubicBezTo>
                <a:cubicBezTo>
                  <a:pt x="35244" y="6096737"/>
                  <a:pt x="40198" y="6134076"/>
                  <a:pt x="44578" y="6171606"/>
                </a:cubicBezTo>
                <a:cubicBezTo>
                  <a:pt x="47246" y="6195038"/>
                  <a:pt x="48770" y="6218661"/>
                  <a:pt x="51436" y="6242094"/>
                </a:cubicBezTo>
                <a:cubicBezTo>
                  <a:pt x="54676" y="6269145"/>
                  <a:pt x="59629" y="6296006"/>
                  <a:pt x="62297" y="6323059"/>
                </a:cubicBezTo>
                <a:cubicBezTo>
                  <a:pt x="65345" y="6353920"/>
                  <a:pt x="65915" y="6384973"/>
                  <a:pt x="69155" y="6415834"/>
                </a:cubicBezTo>
                <a:cubicBezTo>
                  <a:pt x="75441" y="6472226"/>
                  <a:pt x="82871" y="6528425"/>
                  <a:pt x="89920" y="6584813"/>
                </a:cubicBezTo>
                <a:cubicBezTo>
                  <a:pt x="96778" y="6639489"/>
                  <a:pt x="102874" y="6694165"/>
                  <a:pt x="111446" y="6748459"/>
                </a:cubicBezTo>
                <a:cubicBezTo>
                  <a:pt x="115066" y="6771320"/>
                  <a:pt x="124973" y="6793036"/>
                  <a:pt x="130497" y="6815517"/>
                </a:cubicBezTo>
                <a:lnTo>
                  <a:pt x="140197" y="6858001"/>
                </a:lnTo>
                <a:lnTo>
                  <a:pt x="140196" y="6858001"/>
                </a:lnTo>
                <a:lnTo>
                  <a:pt x="130496" y="6815516"/>
                </a:lnTo>
                <a:cubicBezTo>
                  <a:pt x="124972" y="6793035"/>
                  <a:pt x="115065" y="6771319"/>
                  <a:pt x="111445" y="6748458"/>
                </a:cubicBezTo>
                <a:cubicBezTo>
                  <a:pt x="102873" y="6694164"/>
                  <a:pt x="96777" y="6639488"/>
                  <a:pt x="89919" y="6584812"/>
                </a:cubicBezTo>
                <a:cubicBezTo>
                  <a:pt x="82870" y="6528424"/>
                  <a:pt x="75440" y="6472225"/>
                  <a:pt x="69154" y="6415833"/>
                </a:cubicBezTo>
                <a:cubicBezTo>
                  <a:pt x="65914" y="6384972"/>
                  <a:pt x="65344" y="6353919"/>
                  <a:pt x="62296" y="6323058"/>
                </a:cubicBezTo>
                <a:cubicBezTo>
                  <a:pt x="59628" y="6296005"/>
                  <a:pt x="54675" y="6269144"/>
                  <a:pt x="51435" y="6242093"/>
                </a:cubicBezTo>
                <a:cubicBezTo>
                  <a:pt x="48769" y="6218660"/>
                  <a:pt x="47245" y="6195037"/>
                  <a:pt x="44577" y="6171605"/>
                </a:cubicBezTo>
                <a:cubicBezTo>
                  <a:pt x="40197" y="6134075"/>
                  <a:pt x="35243" y="6096736"/>
                  <a:pt x="30671" y="6059397"/>
                </a:cubicBezTo>
                <a:cubicBezTo>
                  <a:pt x="28957" y="6043776"/>
                  <a:pt x="24194" y="6027392"/>
                  <a:pt x="27051" y="6012723"/>
                </a:cubicBezTo>
                <a:cubicBezTo>
                  <a:pt x="34291" y="5975764"/>
                  <a:pt x="32195" y="5939377"/>
                  <a:pt x="27243" y="5902610"/>
                </a:cubicBezTo>
                <a:cubicBezTo>
                  <a:pt x="25526" y="5890037"/>
                  <a:pt x="25908" y="5876511"/>
                  <a:pt x="29147" y="5864318"/>
                </a:cubicBezTo>
                <a:cubicBezTo>
                  <a:pt x="35625" y="5839361"/>
                  <a:pt x="44769" y="5815169"/>
                  <a:pt x="52769" y="5790592"/>
                </a:cubicBezTo>
                <a:cubicBezTo>
                  <a:pt x="53721" y="5787924"/>
                  <a:pt x="53913" y="5784686"/>
                  <a:pt x="54483" y="5781830"/>
                </a:cubicBezTo>
                <a:cubicBezTo>
                  <a:pt x="57724" y="5765635"/>
                  <a:pt x="60962" y="5749634"/>
                  <a:pt x="63820" y="5733440"/>
                </a:cubicBezTo>
                <a:cubicBezTo>
                  <a:pt x="65344" y="5724678"/>
                  <a:pt x="65534" y="5715723"/>
                  <a:pt x="66868" y="5706959"/>
                </a:cubicBezTo>
                <a:cubicBezTo>
                  <a:pt x="72202" y="5673050"/>
                  <a:pt x="63248" y="5635711"/>
                  <a:pt x="86299" y="5606372"/>
                </a:cubicBezTo>
                <a:cubicBezTo>
                  <a:pt x="101159" y="5587321"/>
                  <a:pt x="97729" y="5568842"/>
                  <a:pt x="95443" y="5548460"/>
                </a:cubicBezTo>
                <a:cubicBezTo>
                  <a:pt x="93729" y="5533027"/>
                  <a:pt x="94301" y="5517215"/>
                  <a:pt x="94109" y="5501594"/>
                </a:cubicBezTo>
                <a:cubicBezTo>
                  <a:pt x="93539" y="5474161"/>
                  <a:pt x="93347" y="5446728"/>
                  <a:pt x="92395" y="5419295"/>
                </a:cubicBezTo>
                <a:cubicBezTo>
                  <a:pt x="92015" y="5410531"/>
                  <a:pt x="87251" y="5401579"/>
                  <a:pt x="88013" y="5393005"/>
                </a:cubicBezTo>
                <a:cubicBezTo>
                  <a:pt x="91633" y="5353379"/>
                  <a:pt x="97349" y="5313754"/>
                  <a:pt x="100587" y="5274129"/>
                </a:cubicBezTo>
                <a:cubicBezTo>
                  <a:pt x="102491" y="5251650"/>
                  <a:pt x="98873" y="5228597"/>
                  <a:pt x="101539" y="5206308"/>
                </a:cubicBezTo>
                <a:cubicBezTo>
                  <a:pt x="104587" y="5180591"/>
                  <a:pt x="112397" y="5155445"/>
                  <a:pt x="117162" y="5129916"/>
                </a:cubicBezTo>
                <a:cubicBezTo>
                  <a:pt x="118494" y="5122867"/>
                  <a:pt x="116780" y="5115057"/>
                  <a:pt x="116400" y="5107627"/>
                </a:cubicBezTo>
                <a:cubicBezTo>
                  <a:pt x="116017" y="5099245"/>
                  <a:pt x="115255" y="5091052"/>
                  <a:pt x="115065" y="5082670"/>
                </a:cubicBezTo>
                <a:cubicBezTo>
                  <a:pt x="114683" y="5057141"/>
                  <a:pt x="115255" y="5031614"/>
                  <a:pt x="113921" y="5006086"/>
                </a:cubicBezTo>
                <a:cubicBezTo>
                  <a:pt x="113159" y="4990465"/>
                  <a:pt x="105349" y="4974082"/>
                  <a:pt x="108207" y="4959602"/>
                </a:cubicBezTo>
                <a:cubicBezTo>
                  <a:pt x="113731" y="4930075"/>
                  <a:pt x="101349" y="4900546"/>
                  <a:pt x="111635" y="4871019"/>
                </a:cubicBezTo>
                <a:cubicBezTo>
                  <a:pt x="114683" y="4861873"/>
                  <a:pt x="107063" y="4849300"/>
                  <a:pt x="106683" y="4838250"/>
                </a:cubicBezTo>
                <a:cubicBezTo>
                  <a:pt x="105731" y="4810627"/>
                  <a:pt x="105921" y="4783004"/>
                  <a:pt x="106111" y="4755381"/>
                </a:cubicBezTo>
                <a:cubicBezTo>
                  <a:pt x="106301" y="4730614"/>
                  <a:pt x="103635" y="4704895"/>
                  <a:pt x="108969" y="4681083"/>
                </a:cubicBezTo>
                <a:cubicBezTo>
                  <a:pt x="114683" y="4656126"/>
                  <a:pt x="113921" y="4633647"/>
                  <a:pt x="107445" y="4609452"/>
                </a:cubicBezTo>
                <a:cubicBezTo>
                  <a:pt x="103063" y="4592878"/>
                  <a:pt x="102491" y="4575351"/>
                  <a:pt x="101159" y="4558207"/>
                </a:cubicBezTo>
                <a:cubicBezTo>
                  <a:pt x="99635" y="4539728"/>
                  <a:pt x="103635" y="4519343"/>
                  <a:pt x="97349" y="4502579"/>
                </a:cubicBezTo>
                <a:cubicBezTo>
                  <a:pt x="78678" y="4452665"/>
                  <a:pt x="74678" y="4401419"/>
                  <a:pt x="74678" y="4349222"/>
                </a:cubicBezTo>
                <a:cubicBezTo>
                  <a:pt x="74678" y="4339695"/>
                  <a:pt x="77344" y="4329979"/>
                  <a:pt x="80202" y="4320837"/>
                </a:cubicBezTo>
                <a:cubicBezTo>
                  <a:pt x="97349" y="4267493"/>
                  <a:pt x="95825" y="4213961"/>
                  <a:pt x="85346" y="4159667"/>
                </a:cubicBezTo>
                <a:cubicBezTo>
                  <a:pt x="83060" y="4148427"/>
                  <a:pt x="82678" y="4135854"/>
                  <a:pt x="84964" y="4124614"/>
                </a:cubicBezTo>
                <a:cubicBezTo>
                  <a:pt x="91633" y="4092989"/>
                  <a:pt x="102683" y="4062318"/>
                  <a:pt x="107445" y="4030503"/>
                </a:cubicBezTo>
                <a:cubicBezTo>
                  <a:pt x="115255" y="3977925"/>
                  <a:pt x="88967" y="3932394"/>
                  <a:pt x="71820" y="3885338"/>
                </a:cubicBezTo>
                <a:cubicBezTo>
                  <a:pt x="55627" y="3840569"/>
                  <a:pt x="19050" y="3802467"/>
                  <a:pt x="27243" y="3749506"/>
                </a:cubicBezTo>
                <a:cubicBezTo>
                  <a:pt x="28005" y="3744173"/>
                  <a:pt x="22860" y="3738267"/>
                  <a:pt x="21526" y="3732361"/>
                </a:cubicBezTo>
                <a:cubicBezTo>
                  <a:pt x="17906" y="3716168"/>
                  <a:pt x="13526" y="3699976"/>
                  <a:pt x="11810" y="3683591"/>
                </a:cubicBezTo>
                <a:cubicBezTo>
                  <a:pt x="9524" y="3663589"/>
                  <a:pt x="10286" y="3643204"/>
                  <a:pt x="8382" y="3623201"/>
                </a:cubicBezTo>
                <a:cubicBezTo>
                  <a:pt x="6096" y="3597482"/>
                  <a:pt x="0" y="3572146"/>
                  <a:pt x="0" y="3546617"/>
                </a:cubicBezTo>
                <a:cubicBezTo>
                  <a:pt x="0" y="3526042"/>
                  <a:pt x="7048" y="3505657"/>
                  <a:pt x="10478" y="3485275"/>
                </a:cubicBezTo>
                <a:cubicBezTo>
                  <a:pt x="15240" y="3456508"/>
                  <a:pt x="13906" y="3424883"/>
                  <a:pt x="26098" y="3399546"/>
                </a:cubicBezTo>
                <a:cubicBezTo>
                  <a:pt x="39053" y="3372495"/>
                  <a:pt x="44959" y="3346776"/>
                  <a:pt x="40959" y="3318771"/>
                </a:cubicBezTo>
                <a:cubicBezTo>
                  <a:pt x="40292" y="3314104"/>
                  <a:pt x="37958" y="3308770"/>
                  <a:pt x="34767" y="3304079"/>
                </a:cubicBezTo>
                <a:close/>
                <a:moveTo>
                  <a:pt x="380627" y="2885150"/>
                </a:moveTo>
                <a:lnTo>
                  <a:pt x="386215" y="2903546"/>
                </a:lnTo>
                <a:lnTo>
                  <a:pt x="386216" y="2903549"/>
                </a:lnTo>
                <a:close/>
                <a:moveTo>
                  <a:pt x="318550" y="2785440"/>
                </a:moveTo>
                <a:lnTo>
                  <a:pt x="318550" y="2785440"/>
                </a:lnTo>
                <a:lnTo>
                  <a:pt x="318643" y="2787078"/>
                </a:lnTo>
                <a:close/>
                <a:moveTo>
                  <a:pt x="452223" y="2422204"/>
                </a:moveTo>
                <a:lnTo>
                  <a:pt x="443353" y="2435913"/>
                </a:lnTo>
                <a:lnTo>
                  <a:pt x="443353" y="2435913"/>
                </a:lnTo>
                <a:lnTo>
                  <a:pt x="443353" y="2435913"/>
                </a:lnTo>
                <a:close/>
                <a:moveTo>
                  <a:pt x="794873" y="153388"/>
                </a:moveTo>
                <a:lnTo>
                  <a:pt x="794873" y="153388"/>
                </a:lnTo>
                <a:lnTo>
                  <a:pt x="794148" y="157931"/>
                </a:lnTo>
                <a:close/>
                <a:moveTo>
                  <a:pt x="805510" y="1"/>
                </a:moveTo>
                <a:lnTo>
                  <a:pt x="4572002" y="2"/>
                </a:lnTo>
                <a:lnTo>
                  <a:pt x="4572002" y="6858002"/>
                </a:lnTo>
                <a:lnTo>
                  <a:pt x="312449" y="6858002"/>
                </a:lnTo>
                <a:lnTo>
                  <a:pt x="312449" y="6858002"/>
                </a:lnTo>
                <a:lnTo>
                  <a:pt x="312450" y="6858002"/>
                </a:lnTo>
                <a:lnTo>
                  <a:pt x="306287" y="6812064"/>
                </a:lnTo>
                <a:cubicBezTo>
                  <a:pt x="306763" y="6788418"/>
                  <a:pt x="312049" y="6764842"/>
                  <a:pt x="325765" y="6742553"/>
                </a:cubicBezTo>
                <a:cubicBezTo>
                  <a:pt x="334052" y="6729218"/>
                  <a:pt x="339196" y="6716169"/>
                  <a:pt x="339601" y="6702976"/>
                </a:cubicBezTo>
                <a:lnTo>
                  <a:pt x="336454" y="6683027"/>
                </a:lnTo>
                <a:lnTo>
                  <a:pt x="336454" y="6683026"/>
                </a:lnTo>
                <a:lnTo>
                  <a:pt x="329021" y="6669730"/>
                </a:lnTo>
                <a:lnTo>
                  <a:pt x="325003" y="6662542"/>
                </a:lnTo>
                <a:lnTo>
                  <a:pt x="322358" y="6656199"/>
                </a:lnTo>
                <a:lnTo>
                  <a:pt x="317919" y="6645552"/>
                </a:lnTo>
                <a:lnTo>
                  <a:pt x="317914" y="6636517"/>
                </a:lnTo>
                <a:lnTo>
                  <a:pt x="317908" y="6625225"/>
                </a:lnTo>
                <a:lnTo>
                  <a:pt x="334530" y="6588626"/>
                </a:lnTo>
                <a:lnTo>
                  <a:pt x="357008" y="6564621"/>
                </a:lnTo>
                <a:lnTo>
                  <a:pt x="357008" y="6564621"/>
                </a:lnTo>
                <a:lnTo>
                  <a:pt x="357009" y="6564621"/>
                </a:lnTo>
                <a:lnTo>
                  <a:pt x="357008" y="6564620"/>
                </a:lnTo>
                <a:lnTo>
                  <a:pt x="357008" y="6564620"/>
                </a:lnTo>
                <a:lnTo>
                  <a:pt x="357008" y="6564620"/>
                </a:lnTo>
                <a:lnTo>
                  <a:pt x="329222" y="6546195"/>
                </a:lnTo>
                <a:lnTo>
                  <a:pt x="329221" y="6546193"/>
                </a:lnTo>
                <a:lnTo>
                  <a:pt x="310416" y="6513012"/>
                </a:lnTo>
                <a:lnTo>
                  <a:pt x="296619" y="6463841"/>
                </a:lnTo>
                <a:cubicBezTo>
                  <a:pt x="293666" y="6451650"/>
                  <a:pt x="286189" y="6444078"/>
                  <a:pt x="276688" y="6438982"/>
                </a:cubicBezTo>
                <a:lnTo>
                  <a:pt x="276688" y="6438982"/>
                </a:lnTo>
                <a:lnTo>
                  <a:pt x="276687" y="6438981"/>
                </a:lnTo>
                <a:lnTo>
                  <a:pt x="276688" y="6438982"/>
                </a:lnTo>
                <a:lnTo>
                  <a:pt x="244611" y="6428980"/>
                </a:lnTo>
                <a:cubicBezTo>
                  <a:pt x="224703" y="6424979"/>
                  <a:pt x="210367" y="6418168"/>
                  <a:pt x="201414" y="6407333"/>
                </a:cubicBezTo>
                <a:lnTo>
                  <a:pt x="201413" y="6407332"/>
                </a:lnTo>
                <a:lnTo>
                  <a:pt x="201413" y="6407332"/>
                </a:lnTo>
                <a:lnTo>
                  <a:pt x="200512" y="6405474"/>
                </a:lnTo>
                <a:lnTo>
                  <a:pt x="191995" y="6387910"/>
                </a:lnTo>
                <a:cubicBezTo>
                  <a:pt x="190186" y="6380329"/>
                  <a:pt x="189697" y="6371589"/>
                  <a:pt x="190507" y="6361540"/>
                </a:cubicBezTo>
                <a:cubicBezTo>
                  <a:pt x="194127" y="6317152"/>
                  <a:pt x="200413" y="6272765"/>
                  <a:pt x="207844" y="6228757"/>
                </a:cubicBezTo>
                <a:cubicBezTo>
                  <a:pt x="210225" y="6214851"/>
                  <a:pt x="214320" y="6201611"/>
                  <a:pt x="220607" y="6189323"/>
                </a:cubicBezTo>
                <a:lnTo>
                  <a:pt x="246515" y="6155603"/>
                </a:lnTo>
                <a:lnTo>
                  <a:pt x="258413" y="6143192"/>
                </a:lnTo>
                <a:cubicBezTo>
                  <a:pt x="260964" y="6139650"/>
                  <a:pt x="262149" y="6136530"/>
                  <a:pt x="262113" y="6133315"/>
                </a:cubicBezTo>
                <a:lnTo>
                  <a:pt x="262113" y="6133315"/>
                </a:lnTo>
                <a:lnTo>
                  <a:pt x="262113" y="6133314"/>
                </a:lnTo>
                <a:cubicBezTo>
                  <a:pt x="262042" y="6126885"/>
                  <a:pt x="257089" y="6120074"/>
                  <a:pt x="248421" y="6108739"/>
                </a:cubicBezTo>
                <a:cubicBezTo>
                  <a:pt x="228226" y="6082259"/>
                  <a:pt x="209558" y="6054826"/>
                  <a:pt x="192221" y="6026441"/>
                </a:cubicBezTo>
                <a:cubicBezTo>
                  <a:pt x="186697" y="6017486"/>
                  <a:pt x="186887" y="6004532"/>
                  <a:pt x="185745" y="5993292"/>
                </a:cubicBezTo>
                <a:cubicBezTo>
                  <a:pt x="183649" y="5974241"/>
                  <a:pt x="179839" y="5954618"/>
                  <a:pt x="182125" y="5935950"/>
                </a:cubicBezTo>
                <a:lnTo>
                  <a:pt x="186162" y="5920344"/>
                </a:lnTo>
                <a:lnTo>
                  <a:pt x="189006" y="5909351"/>
                </a:lnTo>
                <a:lnTo>
                  <a:pt x="196209" y="5892626"/>
                </a:lnTo>
                <a:lnTo>
                  <a:pt x="200031" y="5883752"/>
                </a:lnTo>
                <a:cubicBezTo>
                  <a:pt x="221940" y="5837458"/>
                  <a:pt x="249183" y="5794975"/>
                  <a:pt x="288426" y="5760874"/>
                </a:cubicBezTo>
                <a:cubicBezTo>
                  <a:pt x="293570" y="5756494"/>
                  <a:pt x="295476" y="5747729"/>
                  <a:pt x="297191" y="5740489"/>
                </a:cubicBezTo>
                <a:cubicBezTo>
                  <a:pt x="300049" y="5728679"/>
                  <a:pt x="302715" y="5716486"/>
                  <a:pt x="303097" y="5704484"/>
                </a:cubicBezTo>
                <a:cubicBezTo>
                  <a:pt x="304049" y="5675337"/>
                  <a:pt x="311193" y="5649333"/>
                  <a:pt x="323432" y="5625900"/>
                </a:cubicBezTo>
                <a:lnTo>
                  <a:pt x="345477" y="5592609"/>
                </a:lnTo>
                <a:lnTo>
                  <a:pt x="352697" y="5585141"/>
                </a:lnTo>
                <a:lnTo>
                  <a:pt x="374345" y="5562747"/>
                </a:lnTo>
                <a:lnTo>
                  <a:pt x="376997" y="5558544"/>
                </a:lnTo>
                <a:lnTo>
                  <a:pt x="383918" y="5547579"/>
                </a:lnTo>
                <a:lnTo>
                  <a:pt x="383918" y="5547578"/>
                </a:lnTo>
                <a:lnTo>
                  <a:pt x="383918" y="5547578"/>
                </a:lnTo>
                <a:lnTo>
                  <a:pt x="381586" y="5543927"/>
                </a:lnTo>
                <a:lnTo>
                  <a:pt x="373773" y="5531694"/>
                </a:lnTo>
                <a:lnTo>
                  <a:pt x="365765" y="5520947"/>
                </a:lnTo>
                <a:lnTo>
                  <a:pt x="365373" y="5520422"/>
                </a:lnTo>
                <a:lnTo>
                  <a:pt x="363153" y="5507668"/>
                </a:lnTo>
                <a:cubicBezTo>
                  <a:pt x="363200" y="5498833"/>
                  <a:pt x="365772" y="5489497"/>
                  <a:pt x="367677" y="5480638"/>
                </a:cubicBezTo>
                <a:cubicBezTo>
                  <a:pt x="371487" y="5462352"/>
                  <a:pt x="375489" y="5443871"/>
                  <a:pt x="379299" y="5425583"/>
                </a:cubicBezTo>
                <a:cubicBezTo>
                  <a:pt x="381965" y="5412058"/>
                  <a:pt x="384251" y="5398722"/>
                  <a:pt x="387490" y="5385385"/>
                </a:cubicBezTo>
                <a:lnTo>
                  <a:pt x="391527" y="5360240"/>
                </a:lnTo>
                <a:lnTo>
                  <a:pt x="392366" y="5355015"/>
                </a:lnTo>
                <a:lnTo>
                  <a:pt x="392366" y="5355015"/>
                </a:lnTo>
                <a:lnTo>
                  <a:pt x="392366" y="5355014"/>
                </a:lnTo>
                <a:lnTo>
                  <a:pt x="390920" y="5326163"/>
                </a:lnTo>
                <a:lnTo>
                  <a:pt x="387984" y="5317386"/>
                </a:lnTo>
                <a:lnTo>
                  <a:pt x="387390" y="5312288"/>
                </a:lnTo>
                <a:lnTo>
                  <a:pt x="384905" y="5308182"/>
                </a:lnTo>
                <a:lnTo>
                  <a:pt x="381758" y="5298775"/>
                </a:lnTo>
                <a:lnTo>
                  <a:pt x="381758" y="5298775"/>
                </a:lnTo>
                <a:lnTo>
                  <a:pt x="381758" y="5298774"/>
                </a:lnTo>
                <a:cubicBezTo>
                  <a:pt x="377263" y="5289883"/>
                  <a:pt x="371250" y="5281227"/>
                  <a:pt x="363487" y="5272797"/>
                </a:cubicBezTo>
                <a:cubicBezTo>
                  <a:pt x="339674" y="5247079"/>
                  <a:pt x="332624" y="5214122"/>
                  <a:pt x="339864" y="5179068"/>
                </a:cubicBezTo>
                <a:lnTo>
                  <a:pt x="341205" y="5175395"/>
                </a:lnTo>
                <a:lnTo>
                  <a:pt x="342411" y="5172091"/>
                </a:lnTo>
                <a:lnTo>
                  <a:pt x="342525" y="5171104"/>
                </a:lnTo>
                <a:lnTo>
                  <a:pt x="343102" y="5166114"/>
                </a:lnTo>
                <a:cubicBezTo>
                  <a:pt x="337530" y="5154636"/>
                  <a:pt x="335803" y="5143753"/>
                  <a:pt x="336387" y="5133225"/>
                </a:cubicBezTo>
                <a:lnTo>
                  <a:pt x="340408" y="5115909"/>
                </a:lnTo>
                <a:lnTo>
                  <a:pt x="343116" y="5104249"/>
                </a:lnTo>
                <a:lnTo>
                  <a:pt x="349358" y="5087590"/>
                </a:lnTo>
                <a:lnTo>
                  <a:pt x="355319" y="5072376"/>
                </a:lnTo>
                <a:lnTo>
                  <a:pt x="355739" y="5070581"/>
                </a:lnTo>
                <a:lnTo>
                  <a:pt x="357912" y="5064790"/>
                </a:lnTo>
                <a:lnTo>
                  <a:pt x="362533" y="5041528"/>
                </a:lnTo>
                <a:lnTo>
                  <a:pt x="362533" y="5041528"/>
                </a:lnTo>
                <a:lnTo>
                  <a:pt x="362535" y="5041522"/>
                </a:lnTo>
                <a:cubicBezTo>
                  <a:pt x="363677" y="5022853"/>
                  <a:pt x="377775" y="5003802"/>
                  <a:pt x="389014" y="4987038"/>
                </a:cubicBezTo>
                <a:lnTo>
                  <a:pt x="389017" y="4987032"/>
                </a:lnTo>
                <a:lnTo>
                  <a:pt x="405018" y="4961456"/>
                </a:lnTo>
                <a:lnTo>
                  <a:pt x="406296" y="4957455"/>
                </a:lnTo>
                <a:lnTo>
                  <a:pt x="409089" y="4952674"/>
                </a:lnTo>
                <a:lnTo>
                  <a:pt x="413539" y="4935031"/>
                </a:lnTo>
                <a:lnTo>
                  <a:pt x="413848" y="4933805"/>
                </a:lnTo>
                <a:lnTo>
                  <a:pt x="413848" y="4933805"/>
                </a:lnTo>
                <a:lnTo>
                  <a:pt x="413848" y="4933804"/>
                </a:lnTo>
                <a:lnTo>
                  <a:pt x="413732" y="4932007"/>
                </a:lnTo>
                <a:lnTo>
                  <a:pt x="412446" y="4912169"/>
                </a:lnTo>
                <a:cubicBezTo>
                  <a:pt x="410684" y="4904358"/>
                  <a:pt x="410172" y="4896714"/>
                  <a:pt x="410741" y="4889275"/>
                </a:cubicBezTo>
                <a:lnTo>
                  <a:pt x="410742" y="4889270"/>
                </a:lnTo>
                <a:lnTo>
                  <a:pt x="418271" y="4863342"/>
                </a:lnTo>
                <a:lnTo>
                  <a:pt x="436927" y="4834385"/>
                </a:lnTo>
                <a:lnTo>
                  <a:pt x="440451" y="4828917"/>
                </a:lnTo>
                <a:cubicBezTo>
                  <a:pt x="457216" y="4811010"/>
                  <a:pt x="458740" y="4791387"/>
                  <a:pt x="453978" y="4767765"/>
                </a:cubicBezTo>
                <a:cubicBezTo>
                  <a:pt x="448072" y="4738236"/>
                  <a:pt x="447690" y="4707565"/>
                  <a:pt x="444071" y="4677656"/>
                </a:cubicBezTo>
                <a:cubicBezTo>
                  <a:pt x="443309" y="4671177"/>
                  <a:pt x="440641" y="4662987"/>
                  <a:pt x="436069" y="4659175"/>
                </a:cubicBezTo>
                <a:cubicBezTo>
                  <a:pt x="379299" y="4612501"/>
                  <a:pt x="378727" y="4546777"/>
                  <a:pt x="376059" y="4482005"/>
                </a:cubicBezTo>
                <a:cubicBezTo>
                  <a:pt x="374345" y="4442762"/>
                  <a:pt x="374345" y="4403326"/>
                  <a:pt x="375297" y="4363891"/>
                </a:cubicBezTo>
                <a:cubicBezTo>
                  <a:pt x="375489" y="4350555"/>
                  <a:pt x="378537" y="4336458"/>
                  <a:pt x="384251" y="4324646"/>
                </a:cubicBezTo>
                <a:cubicBezTo>
                  <a:pt x="396254" y="4300071"/>
                  <a:pt x="411874" y="4277402"/>
                  <a:pt x="424067" y="4253015"/>
                </a:cubicBezTo>
                <a:cubicBezTo>
                  <a:pt x="428831" y="4243873"/>
                  <a:pt x="429021" y="4232061"/>
                  <a:pt x="429783" y="4221392"/>
                </a:cubicBezTo>
                <a:cubicBezTo>
                  <a:pt x="431307" y="4202532"/>
                  <a:pt x="426735" y="4181577"/>
                  <a:pt x="433593" y="4165384"/>
                </a:cubicBezTo>
                <a:lnTo>
                  <a:pt x="441112" y="4140333"/>
                </a:lnTo>
                <a:lnTo>
                  <a:pt x="442936" y="4134257"/>
                </a:lnTo>
                <a:lnTo>
                  <a:pt x="442936" y="4134256"/>
                </a:lnTo>
                <a:lnTo>
                  <a:pt x="442937" y="4134256"/>
                </a:lnTo>
                <a:lnTo>
                  <a:pt x="444121" y="4115934"/>
                </a:lnTo>
                <a:lnTo>
                  <a:pt x="444904" y="4103826"/>
                </a:lnTo>
                <a:lnTo>
                  <a:pt x="444904" y="4103825"/>
                </a:lnTo>
                <a:lnTo>
                  <a:pt x="444904" y="4103825"/>
                </a:lnTo>
                <a:lnTo>
                  <a:pt x="443862" y="4099692"/>
                </a:lnTo>
                <a:lnTo>
                  <a:pt x="429783" y="4043840"/>
                </a:lnTo>
                <a:lnTo>
                  <a:pt x="421737" y="4018781"/>
                </a:lnTo>
                <a:lnTo>
                  <a:pt x="416480" y="4002410"/>
                </a:lnTo>
                <a:lnTo>
                  <a:pt x="415481" y="3985588"/>
                </a:lnTo>
                <a:lnTo>
                  <a:pt x="414090" y="3962160"/>
                </a:lnTo>
                <a:lnTo>
                  <a:pt x="423594" y="3923125"/>
                </a:lnTo>
                <a:lnTo>
                  <a:pt x="431920" y="3909067"/>
                </a:lnTo>
                <a:lnTo>
                  <a:pt x="445975" y="3885339"/>
                </a:lnTo>
                <a:lnTo>
                  <a:pt x="450791" y="3876060"/>
                </a:lnTo>
                <a:lnTo>
                  <a:pt x="454577" y="3868766"/>
                </a:lnTo>
                <a:lnTo>
                  <a:pt x="454577" y="3868765"/>
                </a:lnTo>
                <a:lnTo>
                  <a:pt x="454578" y="3868765"/>
                </a:lnTo>
                <a:cubicBezTo>
                  <a:pt x="458954" y="3852369"/>
                  <a:pt x="451596" y="3836617"/>
                  <a:pt x="441023" y="3822473"/>
                </a:cubicBezTo>
                <a:cubicBezTo>
                  <a:pt x="424639" y="3800754"/>
                  <a:pt x="420449" y="3779608"/>
                  <a:pt x="432449" y="3754653"/>
                </a:cubicBezTo>
                <a:cubicBezTo>
                  <a:pt x="435117" y="3749126"/>
                  <a:pt x="433783" y="3741316"/>
                  <a:pt x="432831" y="3734838"/>
                </a:cubicBezTo>
                <a:cubicBezTo>
                  <a:pt x="430450" y="3716359"/>
                  <a:pt x="427259" y="3697833"/>
                  <a:pt x="428783" y="3680163"/>
                </a:cubicBezTo>
                <a:lnTo>
                  <a:pt x="432272" y="3666368"/>
                </a:lnTo>
                <a:lnTo>
                  <a:pt x="435295" y="3654416"/>
                </a:lnTo>
                <a:lnTo>
                  <a:pt x="448278" y="3637000"/>
                </a:lnTo>
                <a:lnTo>
                  <a:pt x="453024" y="3630633"/>
                </a:lnTo>
                <a:cubicBezTo>
                  <a:pt x="459502" y="3624726"/>
                  <a:pt x="462168" y="3614820"/>
                  <a:pt x="466550" y="3606818"/>
                </a:cubicBezTo>
                <a:lnTo>
                  <a:pt x="468329" y="3603231"/>
                </a:lnTo>
                <a:lnTo>
                  <a:pt x="476296" y="3587176"/>
                </a:lnTo>
                <a:lnTo>
                  <a:pt x="476296" y="3587175"/>
                </a:lnTo>
                <a:lnTo>
                  <a:pt x="477549" y="3580371"/>
                </a:lnTo>
                <a:lnTo>
                  <a:pt x="478648" y="3574408"/>
                </a:lnTo>
                <a:cubicBezTo>
                  <a:pt x="478195" y="3570610"/>
                  <a:pt x="476504" y="3566925"/>
                  <a:pt x="473569" y="3562320"/>
                </a:cubicBezTo>
                <a:lnTo>
                  <a:pt x="473569" y="3562320"/>
                </a:lnTo>
                <a:lnTo>
                  <a:pt x="473569" y="3562320"/>
                </a:lnTo>
                <a:lnTo>
                  <a:pt x="469502" y="3556612"/>
                </a:lnTo>
                <a:lnTo>
                  <a:pt x="461026" y="3544714"/>
                </a:lnTo>
                <a:cubicBezTo>
                  <a:pt x="449596" y="3529091"/>
                  <a:pt x="437975" y="3507564"/>
                  <a:pt x="438927" y="3489468"/>
                </a:cubicBezTo>
                <a:cubicBezTo>
                  <a:pt x="444641" y="3380306"/>
                  <a:pt x="417209" y="3276481"/>
                  <a:pt x="391300" y="3172655"/>
                </a:cubicBezTo>
                <a:lnTo>
                  <a:pt x="378845" y="3077402"/>
                </a:lnTo>
                <a:lnTo>
                  <a:pt x="380383" y="3064875"/>
                </a:lnTo>
                <a:lnTo>
                  <a:pt x="390538" y="2982149"/>
                </a:lnTo>
                <a:cubicBezTo>
                  <a:pt x="393491" y="2970575"/>
                  <a:pt x="394491" y="2959157"/>
                  <a:pt x="394122" y="2947863"/>
                </a:cubicBezTo>
                <a:lnTo>
                  <a:pt x="393310" y="2941984"/>
                </a:lnTo>
                <a:lnTo>
                  <a:pt x="389490" y="2914328"/>
                </a:lnTo>
                <a:lnTo>
                  <a:pt x="386215" y="2903546"/>
                </a:lnTo>
                <a:lnTo>
                  <a:pt x="385187" y="2897785"/>
                </a:lnTo>
                <a:lnTo>
                  <a:pt x="369589" y="2848815"/>
                </a:lnTo>
                <a:lnTo>
                  <a:pt x="369583" y="2848794"/>
                </a:lnTo>
                <a:cubicBezTo>
                  <a:pt x="368250" y="2844317"/>
                  <a:pt x="364964" y="2839983"/>
                  <a:pt x="360892" y="2836173"/>
                </a:cubicBezTo>
                <a:lnTo>
                  <a:pt x="360891" y="2836172"/>
                </a:lnTo>
                <a:lnTo>
                  <a:pt x="360891" y="2836172"/>
                </a:lnTo>
                <a:lnTo>
                  <a:pt x="360891" y="2836172"/>
                </a:lnTo>
                <a:lnTo>
                  <a:pt x="347484" y="2826695"/>
                </a:lnTo>
                <a:cubicBezTo>
                  <a:pt x="339578" y="2822408"/>
                  <a:pt x="333338" y="2817419"/>
                  <a:pt x="328632" y="2811787"/>
                </a:cubicBezTo>
                <a:lnTo>
                  <a:pt x="328632" y="2811787"/>
                </a:lnTo>
                <a:lnTo>
                  <a:pt x="328632" y="2811787"/>
                </a:lnTo>
                <a:lnTo>
                  <a:pt x="328630" y="2811783"/>
                </a:lnTo>
                <a:lnTo>
                  <a:pt x="328628" y="2811779"/>
                </a:lnTo>
                <a:lnTo>
                  <a:pt x="318550" y="2785440"/>
                </a:lnTo>
                <a:lnTo>
                  <a:pt x="318434" y="2783382"/>
                </a:lnTo>
                <a:lnTo>
                  <a:pt x="318130" y="2778004"/>
                </a:lnTo>
                <a:lnTo>
                  <a:pt x="324050" y="2745352"/>
                </a:lnTo>
                <a:lnTo>
                  <a:pt x="321484" y="2755649"/>
                </a:lnTo>
                <a:lnTo>
                  <a:pt x="324051" y="2745349"/>
                </a:lnTo>
                <a:lnTo>
                  <a:pt x="342960" y="2704676"/>
                </a:lnTo>
                <a:lnTo>
                  <a:pt x="343814" y="2703613"/>
                </a:lnTo>
                <a:lnTo>
                  <a:pt x="372441" y="2668002"/>
                </a:lnTo>
                <a:lnTo>
                  <a:pt x="415232" y="2625091"/>
                </a:lnTo>
                <a:lnTo>
                  <a:pt x="415232" y="2625091"/>
                </a:lnTo>
                <a:lnTo>
                  <a:pt x="415233" y="2625091"/>
                </a:lnTo>
                <a:cubicBezTo>
                  <a:pt x="428449" y="2609469"/>
                  <a:pt x="439594" y="2591990"/>
                  <a:pt x="445595" y="2571035"/>
                </a:cubicBezTo>
                <a:lnTo>
                  <a:pt x="448094" y="2555601"/>
                </a:lnTo>
                <a:lnTo>
                  <a:pt x="449809" y="2545007"/>
                </a:lnTo>
                <a:lnTo>
                  <a:pt x="449809" y="2545007"/>
                </a:lnTo>
                <a:lnTo>
                  <a:pt x="449809" y="2545007"/>
                </a:lnTo>
                <a:lnTo>
                  <a:pt x="449809" y="2545006"/>
                </a:lnTo>
                <a:lnTo>
                  <a:pt x="449809" y="2545006"/>
                </a:lnTo>
                <a:lnTo>
                  <a:pt x="448477" y="2535228"/>
                </a:lnTo>
                <a:lnTo>
                  <a:pt x="446165" y="2518265"/>
                </a:lnTo>
                <a:lnTo>
                  <a:pt x="442853" y="2504316"/>
                </a:lnTo>
                <a:lnTo>
                  <a:pt x="439584" y="2490551"/>
                </a:lnTo>
                <a:lnTo>
                  <a:pt x="438187" y="2471897"/>
                </a:lnTo>
                <a:lnTo>
                  <a:pt x="437521" y="2463018"/>
                </a:lnTo>
                <a:lnTo>
                  <a:pt x="441525" y="2444408"/>
                </a:lnTo>
                <a:lnTo>
                  <a:pt x="443353" y="2435913"/>
                </a:lnTo>
                <a:lnTo>
                  <a:pt x="457288" y="2414378"/>
                </a:lnTo>
                <a:lnTo>
                  <a:pt x="460454" y="2409486"/>
                </a:lnTo>
                <a:cubicBezTo>
                  <a:pt x="477981" y="2390435"/>
                  <a:pt x="489221" y="2364716"/>
                  <a:pt x="484839" y="2334045"/>
                </a:cubicBezTo>
                <a:cubicBezTo>
                  <a:pt x="479315" y="2295754"/>
                  <a:pt x="493221" y="2260891"/>
                  <a:pt x="513796" y="2228315"/>
                </a:cubicBezTo>
                <a:cubicBezTo>
                  <a:pt x="521226" y="2216693"/>
                  <a:pt x="525416" y="2202405"/>
                  <a:pt x="529036" y="2188880"/>
                </a:cubicBezTo>
                <a:cubicBezTo>
                  <a:pt x="537419" y="2157637"/>
                  <a:pt x="544849" y="2126202"/>
                  <a:pt x="551707" y="2094579"/>
                </a:cubicBezTo>
                <a:cubicBezTo>
                  <a:pt x="557421" y="2068670"/>
                  <a:pt x="561613" y="2042571"/>
                  <a:pt x="566566" y="2016470"/>
                </a:cubicBezTo>
                <a:lnTo>
                  <a:pt x="581021" y="1978655"/>
                </a:lnTo>
                <a:lnTo>
                  <a:pt x="613048" y="1953414"/>
                </a:lnTo>
                <a:cubicBezTo>
                  <a:pt x="622192" y="1949604"/>
                  <a:pt x="629433" y="1940460"/>
                  <a:pt x="637053" y="1933220"/>
                </a:cubicBezTo>
                <a:lnTo>
                  <a:pt x="637054" y="1933220"/>
                </a:lnTo>
                <a:lnTo>
                  <a:pt x="637054" y="1933220"/>
                </a:lnTo>
                <a:lnTo>
                  <a:pt x="652483" y="1916455"/>
                </a:lnTo>
                <a:lnTo>
                  <a:pt x="742974" y="1842159"/>
                </a:lnTo>
                <a:lnTo>
                  <a:pt x="742975" y="1842159"/>
                </a:lnTo>
                <a:lnTo>
                  <a:pt x="742975" y="1842159"/>
                </a:lnTo>
                <a:cubicBezTo>
                  <a:pt x="745833" y="1839680"/>
                  <a:pt x="749262" y="1837014"/>
                  <a:pt x="750596" y="1833776"/>
                </a:cubicBezTo>
                <a:lnTo>
                  <a:pt x="777264" y="1769480"/>
                </a:lnTo>
                <a:lnTo>
                  <a:pt x="792316" y="1733189"/>
                </a:lnTo>
                <a:lnTo>
                  <a:pt x="799131" y="1722536"/>
                </a:lnTo>
                <a:lnTo>
                  <a:pt x="814986" y="1697754"/>
                </a:lnTo>
                <a:lnTo>
                  <a:pt x="846115" y="1666871"/>
                </a:lnTo>
                <a:lnTo>
                  <a:pt x="848062" y="1664940"/>
                </a:lnTo>
                <a:lnTo>
                  <a:pt x="848062" y="1664940"/>
                </a:lnTo>
                <a:lnTo>
                  <a:pt x="848063" y="1664939"/>
                </a:lnTo>
                <a:lnTo>
                  <a:pt x="858007" y="1648032"/>
                </a:lnTo>
                <a:lnTo>
                  <a:pt x="871566" y="1624981"/>
                </a:lnTo>
                <a:lnTo>
                  <a:pt x="871620" y="1624164"/>
                </a:lnTo>
                <a:lnTo>
                  <a:pt x="873472" y="1596214"/>
                </a:lnTo>
                <a:cubicBezTo>
                  <a:pt x="863184" y="1560589"/>
                  <a:pt x="850420" y="1525728"/>
                  <a:pt x="839562" y="1490293"/>
                </a:cubicBezTo>
                <a:lnTo>
                  <a:pt x="834730" y="1478497"/>
                </a:lnTo>
                <a:lnTo>
                  <a:pt x="835990" y="1481572"/>
                </a:lnTo>
                <a:lnTo>
                  <a:pt x="833921" y="1476521"/>
                </a:lnTo>
                <a:lnTo>
                  <a:pt x="826774" y="1459074"/>
                </a:lnTo>
                <a:cubicBezTo>
                  <a:pt x="820987" y="1449810"/>
                  <a:pt x="813080" y="1441999"/>
                  <a:pt x="801268" y="1436569"/>
                </a:cubicBezTo>
                <a:cubicBezTo>
                  <a:pt x="794602" y="1433523"/>
                  <a:pt x="787362" y="1424949"/>
                  <a:pt x="786028" y="1417900"/>
                </a:cubicBezTo>
                <a:lnTo>
                  <a:pt x="785193" y="1408462"/>
                </a:lnTo>
                <a:lnTo>
                  <a:pt x="785669" y="1413840"/>
                </a:lnTo>
                <a:lnTo>
                  <a:pt x="784751" y="1403463"/>
                </a:lnTo>
                <a:lnTo>
                  <a:pt x="780076" y="1350628"/>
                </a:lnTo>
                <a:cubicBezTo>
                  <a:pt x="780838" y="1339590"/>
                  <a:pt x="782779" y="1328666"/>
                  <a:pt x="786351" y="1317893"/>
                </a:cubicBezTo>
                <a:lnTo>
                  <a:pt x="796699" y="1297389"/>
                </a:lnTo>
                <a:lnTo>
                  <a:pt x="802412" y="1286070"/>
                </a:lnTo>
                <a:cubicBezTo>
                  <a:pt x="805555" y="1281689"/>
                  <a:pt x="807127" y="1275402"/>
                  <a:pt x="807579" y="1268758"/>
                </a:cubicBezTo>
                <a:lnTo>
                  <a:pt x="806103" y="1273704"/>
                </a:lnTo>
                <a:lnTo>
                  <a:pt x="807579" y="1268758"/>
                </a:lnTo>
                <a:cubicBezTo>
                  <a:pt x="808032" y="1262114"/>
                  <a:pt x="807365" y="1255113"/>
                  <a:pt x="806032" y="1249303"/>
                </a:cubicBezTo>
                <a:cubicBezTo>
                  <a:pt x="796126" y="1204533"/>
                  <a:pt x="792696" y="1162050"/>
                  <a:pt x="824322" y="1123186"/>
                </a:cubicBezTo>
                <a:cubicBezTo>
                  <a:pt x="828132" y="1118614"/>
                  <a:pt x="824702" y="1103946"/>
                  <a:pt x="819940" y="1097088"/>
                </a:cubicBezTo>
                <a:cubicBezTo>
                  <a:pt x="773456" y="1030981"/>
                  <a:pt x="772312" y="994786"/>
                  <a:pt x="816320" y="927156"/>
                </a:cubicBezTo>
                <a:cubicBezTo>
                  <a:pt x="819178" y="922774"/>
                  <a:pt x="822416" y="917060"/>
                  <a:pt x="826798" y="915344"/>
                </a:cubicBezTo>
                <a:lnTo>
                  <a:pt x="836479" y="908845"/>
                </a:lnTo>
                <a:lnTo>
                  <a:pt x="843142" y="904372"/>
                </a:lnTo>
                <a:lnTo>
                  <a:pt x="843142" y="904372"/>
                </a:lnTo>
                <a:lnTo>
                  <a:pt x="843143" y="904372"/>
                </a:lnTo>
                <a:lnTo>
                  <a:pt x="847524" y="897099"/>
                </a:lnTo>
                <a:lnTo>
                  <a:pt x="851968" y="889721"/>
                </a:lnTo>
                <a:lnTo>
                  <a:pt x="851968" y="889720"/>
                </a:lnTo>
                <a:lnTo>
                  <a:pt x="851968" y="889720"/>
                </a:lnTo>
                <a:lnTo>
                  <a:pt x="854179" y="876437"/>
                </a:lnTo>
                <a:lnTo>
                  <a:pt x="857850" y="854380"/>
                </a:lnTo>
                <a:cubicBezTo>
                  <a:pt x="860326" y="827330"/>
                  <a:pt x="863564" y="800277"/>
                  <a:pt x="865850" y="773036"/>
                </a:cubicBezTo>
                <a:lnTo>
                  <a:pt x="865850" y="773036"/>
                </a:lnTo>
                <a:lnTo>
                  <a:pt x="865850" y="773035"/>
                </a:lnTo>
                <a:lnTo>
                  <a:pt x="865850" y="773035"/>
                </a:lnTo>
                <a:lnTo>
                  <a:pt x="862992" y="758175"/>
                </a:lnTo>
                <a:cubicBezTo>
                  <a:pt x="856706" y="739887"/>
                  <a:pt x="847562" y="722170"/>
                  <a:pt x="843752" y="703309"/>
                </a:cubicBezTo>
                <a:lnTo>
                  <a:pt x="840766" y="690815"/>
                </a:lnTo>
                <a:lnTo>
                  <a:pt x="841749" y="694928"/>
                </a:lnTo>
                <a:lnTo>
                  <a:pt x="839513" y="685575"/>
                </a:lnTo>
                <a:lnTo>
                  <a:pt x="829227" y="642538"/>
                </a:lnTo>
                <a:cubicBezTo>
                  <a:pt x="824941" y="622201"/>
                  <a:pt x="822512" y="601579"/>
                  <a:pt x="825846" y="580051"/>
                </a:cubicBezTo>
                <a:cubicBezTo>
                  <a:pt x="826988" y="572623"/>
                  <a:pt x="821464" y="564049"/>
                  <a:pt x="819368" y="556048"/>
                </a:cubicBezTo>
                <a:lnTo>
                  <a:pt x="811607" y="522810"/>
                </a:lnTo>
                <a:lnTo>
                  <a:pt x="810449" y="517851"/>
                </a:lnTo>
                <a:lnTo>
                  <a:pt x="811160" y="520896"/>
                </a:lnTo>
                <a:lnTo>
                  <a:pt x="809270" y="512803"/>
                </a:lnTo>
                <a:cubicBezTo>
                  <a:pt x="805840" y="473940"/>
                  <a:pt x="802792" y="434696"/>
                  <a:pt x="802602" y="395641"/>
                </a:cubicBezTo>
                <a:cubicBezTo>
                  <a:pt x="802412" y="376782"/>
                  <a:pt x="809650" y="357922"/>
                  <a:pt x="812510" y="338871"/>
                </a:cubicBezTo>
                <a:cubicBezTo>
                  <a:pt x="813844" y="330299"/>
                  <a:pt x="816130" y="316390"/>
                  <a:pt x="811938" y="313534"/>
                </a:cubicBezTo>
                <a:lnTo>
                  <a:pt x="797319" y="298341"/>
                </a:lnTo>
                <a:lnTo>
                  <a:pt x="797154" y="298169"/>
                </a:lnTo>
                <a:lnTo>
                  <a:pt x="797315" y="298337"/>
                </a:lnTo>
                <a:lnTo>
                  <a:pt x="794504" y="295415"/>
                </a:lnTo>
                <a:cubicBezTo>
                  <a:pt x="782815" y="275885"/>
                  <a:pt x="786315" y="252524"/>
                  <a:pt x="786600" y="228949"/>
                </a:cubicBezTo>
                <a:lnTo>
                  <a:pt x="786602" y="228927"/>
                </a:lnTo>
                <a:lnTo>
                  <a:pt x="794873" y="153388"/>
                </a:lnTo>
                <a:lnTo>
                  <a:pt x="799269" y="125861"/>
                </a:lnTo>
                <a:lnTo>
                  <a:pt x="803060" y="92749"/>
                </a:lnTo>
                <a:lnTo>
                  <a:pt x="805192" y="74130"/>
                </a:lnTo>
                <a:lnTo>
                  <a:pt x="804727" y="63925"/>
                </a:lnTo>
                <a:lnTo>
                  <a:pt x="802929" y="24486"/>
                </a:lnTo>
                <a:lnTo>
                  <a:pt x="803291" y="32435"/>
                </a:lnTo>
                <a:lnTo>
                  <a:pt x="802792" y="21487"/>
                </a:lnTo>
                <a:lnTo>
                  <a:pt x="804151" y="10744"/>
                </a:lnTo>
                <a:close/>
                <a:moveTo>
                  <a:pt x="341402" y="0"/>
                </a:moveTo>
                <a:lnTo>
                  <a:pt x="805510" y="0"/>
                </a:lnTo>
                <a:lnTo>
                  <a:pt x="805510" y="1"/>
                </a:lnTo>
                <a:lnTo>
                  <a:pt x="341403" y="1"/>
                </a:lnTo>
                <a:lnTo>
                  <a:pt x="342530" y="2818"/>
                </a:lnTo>
                <a:cubicBezTo>
                  <a:pt x="350912" y="21487"/>
                  <a:pt x="353580" y="43013"/>
                  <a:pt x="356629" y="63588"/>
                </a:cubicBezTo>
                <a:cubicBezTo>
                  <a:pt x="362153" y="101309"/>
                  <a:pt x="365583" y="139220"/>
                  <a:pt x="370535" y="176940"/>
                </a:cubicBezTo>
                <a:cubicBezTo>
                  <a:pt x="371679" y="184942"/>
                  <a:pt x="373773" y="194086"/>
                  <a:pt x="378537" y="200183"/>
                </a:cubicBezTo>
                <a:cubicBezTo>
                  <a:pt x="410542" y="241902"/>
                  <a:pt x="419495" y="292580"/>
                  <a:pt x="416449" y="340775"/>
                </a:cubicBezTo>
                <a:cubicBezTo>
                  <a:pt x="414160" y="378687"/>
                  <a:pt x="412446" y="415836"/>
                  <a:pt x="415684" y="453365"/>
                </a:cubicBezTo>
                <a:cubicBezTo>
                  <a:pt x="415876" y="456223"/>
                  <a:pt x="415494" y="460033"/>
                  <a:pt x="413970" y="462127"/>
                </a:cubicBezTo>
                <a:cubicBezTo>
                  <a:pt x="403874" y="475082"/>
                  <a:pt x="403112" y="488608"/>
                  <a:pt x="401398" y="505183"/>
                </a:cubicBezTo>
                <a:cubicBezTo>
                  <a:pt x="398920" y="528616"/>
                  <a:pt x="400636" y="550142"/>
                  <a:pt x="404826" y="571861"/>
                </a:cubicBezTo>
                <a:cubicBezTo>
                  <a:pt x="407874" y="587673"/>
                  <a:pt x="414160" y="603674"/>
                  <a:pt x="422163" y="617773"/>
                </a:cubicBezTo>
                <a:cubicBezTo>
                  <a:pt x="433403" y="637393"/>
                  <a:pt x="437783" y="656256"/>
                  <a:pt x="422925" y="674924"/>
                </a:cubicBezTo>
                <a:cubicBezTo>
                  <a:pt x="407112" y="695117"/>
                  <a:pt x="412636" y="717978"/>
                  <a:pt x="412066" y="740269"/>
                </a:cubicBezTo>
                <a:cubicBezTo>
                  <a:pt x="411874" y="749983"/>
                  <a:pt x="412256" y="760271"/>
                  <a:pt x="409780" y="769606"/>
                </a:cubicBezTo>
                <a:cubicBezTo>
                  <a:pt x="402730" y="796656"/>
                  <a:pt x="392062" y="822757"/>
                  <a:pt x="387300" y="850190"/>
                </a:cubicBezTo>
                <a:cubicBezTo>
                  <a:pt x="384633" y="865431"/>
                  <a:pt x="389396" y="882385"/>
                  <a:pt x="392824" y="898199"/>
                </a:cubicBezTo>
                <a:cubicBezTo>
                  <a:pt x="396444" y="914201"/>
                  <a:pt x="401968" y="930012"/>
                  <a:pt x="407684" y="945445"/>
                </a:cubicBezTo>
                <a:cubicBezTo>
                  <a:pt x="411494" y="955921"/>
                  <a:pt x="415114" y="967351"/>
                  <a:pt x="421973" y="975734"/>
                </a:cubicBezTo>
                <a:cubicBezTo>
                  <a:pt x="437593" y="994786"/>
                  <a:pt x="440261" y="1014407"/>
                  <a:pt x="432069" y="1036888"/>
                </a:cubicBezTo>
                <a:cubicBezTo>
                  <a:pt x="430735" y="1040316"/>
                  <a:pt x="430735" y="1044316"/>
                  <a:pt x="430545" y="1048126"/>
                </a:cubicBezTo>
                <a:cubicBezTo>
                  <a:pt x="426545" y="1109092"/>
                  <a:pt x="424067" y="1170052"/>
                  <a:pt x="417971" y="1230634"/>
                </a:cubicBezTo>
                <a:cubicBezTo>
                  <a:pt x="415494" y="1255207"/>
                  <a:pt x="404636" y="1278830"/>
                  <a:pt x="397778" y="1303025"/>
                </a:cubicBezTo>
                <a:cubicBezTo>
                  <a:pt x="396444" y="1307979"/>
                  <a:pt x="394348" y="1313505"/>
                  <a:pt x="395302" y="1318457"/>
                </a:cubicBezTo>
                <a:cubicBezTo>
                  <a:pt x="404826" y="1372369"/>
                  <a:pt x="390920" y="1422855"/>
                  <a:pt x="372631" y="1472576"/>
                </a:cubicBezTo>
                <a:cubicBezTo>
                  <a:pt x="370725" y="1477718"/>
                  <a:pt x="371297" y="1484005"/>
                  <a:pt x="371679" y="1489721"/>
                </a:cubicBezTo>
                <a:cubicBezTo>
                  <a:pt x="373011" y="1505725"/>
                  <a:pt x="379679" y="1523060"/>
                  <a:pt x="375679" y="1537538"/>
                </a:cubicBezTo>
                <a:cubicBezTo>
                  <a:pt x="364629" y="1576020"/>
                  <a:pt x="351294" y="1614121"/>
                  <a:pt x="334530" y="1650318"/>
                </a:cubicBezTo>
                <a:cubicBezTo>
                  <a:pt x="317575" y="1687087"/>
                  <a:pt x="303287" y="1721186"/>
                  <a:pt x="320431" y="1763288"/>
                </a:cubicBezTo>
                <a:cubicBezTo>
                  <a:pt x="327672" y="1781195"/>
                  <a:pt x="322527" y="1804817"/>
                  <a:pt x="320623" y="1825394"/>
                </a:cubicBezTo>
                <a:cubicBezTo>
                  <a:pt x="319099" y="1840442"/>
                  <a:pt x="310525" y="1854921"/>
                  <a:pt x="310525" y="1869781"/>
                </a:cubicBezTo>
                <a:cubicBezTo>
                  <a:pt x="310525" y="1909409"/>
                  <a:pt x="300429" y="1944650"/>
                  <a:pt x="279854" y="1978941"/>
                </a:cubicBezTo>
                <a:cubicBezTo>
                  <a:pt x="271854" y="1992280"/>
                  <a:pt x="277188" y="2013044"/>
                  <a:pt x="275092" y="2030379"/>
                </a:cubicBezTo>
                <a:cubicBezTo>
                  <a:pt x="272616" y="2048669"/>
                  <a:pt x="270330" y="2067526"/>
                  <a:pt x="264803" y="2085055"/>
                </a:cubicBezTo>
                <a:cubicBezTo>
                  <a:pt x="250325" y="2130394"/>
                  <a:pt x="233942" y="2175164"/>
                  <a:pt x="218702" y="2220313"/>
                </a:cubicBezTo>
                <a:cubicBezTo>
                  <a:pt x="206127" y="2257460"/>
                  <a:pt x="216034" y="2294040"/>
                  <a:pt x="221368" y="2330807"/>
                </a:cubicBezTo>
                <a:cubicBezTo>
                  <a:pt x="224798" y="2353860"/>
                  <a:pt x="232990" y="2375384"/>
                  <a:pt x="220798" y="2401293"/>
                </a:cubicBezTo>
                <a:cubicBezTo>
                  <a:pt x="209176" y="2426060"/>
                  <a:pt x="211844" y="2457493"/>
                  <a:pt x="205557" y="2485308"/>
                </a:cubicBezTo>
                <a:cubicBezTo>
                  <a:pt x="200223" y="2508743"/>
                  <a:pt x="191649" y="2531410"/>
                  <a:pt x="183267" y="2554080"/>
                </a:cubicBezTo>
                <a:cubicBezTo>
                  <a:pt x="171836" y="2584943"/>
                  <a:pt x="159836" y="2615422"/>
                  <a:pt x="165550" y="2649144"/>
                </a:cubicBezTo>
                <a:cubicBezTo>
                  <a:pt x="172028" y="2687437"/>
                  <a:pt x="147644" y="2713724"/>
                  <a:pt x="131449" y="2743827"/>
                </a:cubicBezTo>
                <a:cubicBezTo>
                  <a:pt x="120401" y="2764591"/>
                  <a:pt x="112208" y="2787260"/>
                  <a:pt x="105350" y="2809931"/>
                </a:cubicBezTo>
                <a:cubicBezTo>
                  <a:pt x="96396" y="2840220"/>
                  <a:pt x="91062" y="2871463"/>
                  <a:pt x="82299" y="2901944"/>
                </a:cubicBezTo>
                <a:cubicBezTo>
                  <a:pt x="69155" y="2948048"/>
                  <a:pt x="58867" y="2994723"/>
                  <a:pt x="66107" y="3042729"/>
                </a:cubicBezTo>
                <a:cubicBezTo>
                  <a:pt x="69345" y="3064828"/>
                  <a:pt x="69155" y="3085404"/>
                  <a:pt x="64391" y="3107501"/>
                </a:cubicBezTo>
                <a:cubicBezTo>
                  <a:pt x="56581" y="3143696"/>
                  <a:pt x="55628" y="3180845"/>
                  <a:pt x="26482" y="3209994"/>
                </a:cubicBezTo>
                <a:cubicBezTo>
                  <a:pt x="16193" y="3220281"/>
                  <a:pt x="13527" y="3238759"/>
                  <a:pt x="8193" y="3253810"/>
                </a:cubicBezTo>
                <a:lnTo>
                  <a:pt x="6597" y="3276527"/>
                </a:lnTo>
                <a:lnTo>
                  <a:pt x="6596" y="3276527"/>
                </a:lnTo>
                <a:cubicBezTo>
                  <a:pt x="4286" y="3270002"/>
                  <a:pt x="5048" y="3262477"/>
                  <a:pt x="8192" y="3253809"/>
                </a:cubicBezTo>
                <a:cubicBezTo>
                  <a:pt x="13526" y="3238758"/>
                  <a:pt x="16192" y="3220280"/>
                  <a:pt x="26481" y="3209993"/>
                </a:cubicBezTo>
                <a:cubicBezTo>
                  <a:pt x="55627" y="3180844"/>
                  <a:pt x="56580" y="3143695"/>
                  <a:pt x="64390" y="3107500"/>
                </a:cubicBezTo>
                <a:cubicBezTo>
                  <a:pt x="69154" y="3085403"/>
                  <a:pt x="69344" y="3064827"/>
                  <a:pt x="66106" y="3042728"/>
                </a:cubicBezTo>
                <a:cubicBezTo>
                  <a:pt x="58866" y="2994722"/>
                  <a:pt x="69154" y="2948047"/>
                  <a:pt x="82298" y="2901943"/>
                </a:cubicBezTo>
                <a:cubicBezTo>
                  <a:pt x="91061" y="2871462"/>
                  <a:pt x="96395" y="2840219"/>
                  <a:pt x="105349" y="2809930"/>
                </a:cubicBezTo>
                <a:cubicBezTo>
                  <a:pt x="112207" y="2787259"/>
                  <a:pt x="120400" y="2764590"/>
                  <a:pt x="131448" y="2743826"/>
                </a:cubicBezTo>
                <a:cubicBezTo>
                  <a:pt x="147643" y="2713723"/>
                  <a:pt x="172027" y="2687436"/>
                  <a:pt x="165549" y="2649143"/>
                </a:cubicBezTo>
                <a:cubicBezTo>
                  <a:pt x="159835" y="2615421"/>
                  <a:pt x="171835" y="2584942"/>
                  <a:pt x="183266" y="2554079"/>
                </a:cubicBezTo>
                <a:cubicBezTo>
                  <a:pt x="191648" y="2531409"/>
                  <a:pt x="200222" y="2508742"/>
                  <a:pt x="205556" y="2485307"/>
                </a:cubicBezTo>
                <a:cubicBezTo>
                  <a:pt x="211843" y="2457492"/>
                  <a:pt x="209175" y="2426059"/>
                  <a:pt x="220797" y="2401292"/>
                </a:cubicBezTo>
                <a:cubicBezTo>
                  <a:pt x="232989" y="2375383"/>
                  <a:pt x="224797" y="2353859"/>
                  <a:pt x="221367" y="2330806"/>
                </a:cubicBezTo>
                <a:cubicBezTo>
                  <a:pt x="216033" y="2294039"/>
                  <a:pt x="206126" y="2257459"/>
                  <a:pt x="218701" y="2220312"/>
                </a:cubicBezTo>
                <a:cubicBezTo>
                  <a:pt x="233941" y="2175163"/>
                  <a:pt x="250324" y="2130393"/>
                  <a:pt x="264802" y="2085054"/>
                </a:cubicBezTo>
                <a:cubicBezTo>
                  <a:pt x="270329" y="2067525"/>
                  <a:pt x="272615" y="2048668"/>
                  <a:pt x="275091" y="2030378"/>
                </a:cubicBezTo>
                <a:cubicBezTo>
                  <a:pt x="277187" y="2013043"/>
                  <a:pt x="271853" y="1992279"/>
                  <a:pt x="279853" y="1978940"/>
                </a:cubicBezTo>
                <a:cubicBezTo>
                  <a:pt x="300428" y="1944649"/>
                  <a:pt x="310524" y="1909408"/>
                  <a:pt x="310524" y="1869780"/>
                </a:cubicBezTo>
                <a:cubicBezTo>
                  <a:pt x="310524" y="1854920"/>
                  <a:pt x="319098" y="1840441"/>
                  <a:pt x="320622" y="1825393"/>
                </a:cubicBezTo>
                <a:cubicBezTo>
                  <a:pt x="322526" y="1804816"/>
                  <a:pt x="327671" y="1781194"/>
                  <a:pt x="320430" y="1763287"/>
                </a:cubicBezTo>
                <a:cubicBezTo>
                  <a:pt x="303286" y="1721185"/>
                  <a:pt x="317574" y="1687086"/>
                  <a:pt x="334529" y="1650317"/>
                </a:cubicBezTo>
                <a:cubicBezTo>
                  <a:pt x="351293" y="1614120"/>
                  <a:pt x="364628" y="1576019"/>
                  <a:pt x="375678" y="1537537"/>
                </a:cubicBezTo>
                <a:cubicBezTo>
                  <a:pt x="379678" y="1523059"/>
                  <a:pt x="373010" y="1505724"/>
                  <a:pt x="371678" y="1489720"/>
                </a:cubicBezTo>
                <a:cubicBezTo>
                  <a:pt x="371296" y="1484004"/>
                  <a:pt x="370724" y="1477717"/>
                  <a:pt x="372630" y="1472575"/>
                </a:cubicBezTo>
                <a:cubicBezTo>
                  <a:pt x="390919" y="1422854"/>
                  <a:pt x="404825" y="1372368"/>
                  <a:pt x="395301" y="1318456"/>
                </a:cubicBezTo>
                <a:cubicBezTo>
                  <a:pt x="394347" y="1313504"/>
                  <a:pt x="396443" y="1307978"/>
                  <a:pt x="397777" y="1303024"/>
                </a:cubicBezTo>
                <a:cubicBezTo>
                  <a:pt x="404635" y="1278829"/>
                  <a:pt x="415493" y="1255206"/>
                  <a:pt x="417970" y="1230633"/>
                </a:cubicBezTo>
                <a:cubicBezTo>
                  <a:pt x="424066" y="1170051"/>
                  <a:pt x="426544" y="1109091"/>
                  <a:pt x="430544" y="1048125"/>
                </a:cubicBezTo>
                <a:cubicBezTo>
                  <a:pt x="430734" y="1044315"/>
                  <a:pt x="430734" y="1040315"/>
                  <a:pt x="432068" y="1036887"/>
                </a:cubicBezTo>
                <a:cubicBezTo>
                  <a:pt x="440260" y="1014406"/>
                  <a:pt x="437592" y="994785"/>
                  <a:pt x="421972" y="975733"/>
                </a:cubicBezTo>
                <a:cubicBezTo>
                  <a:pt x="415113" y="967350"/>
                  <a:pt x="411493" y="955920"/>
                  <a:pt x="407683" y="945444"/>
                </a:cubicBezTo>
                <a:cubicBezTo>
                  <a:pt x="401967" y="930011"/>
                  <a:pt x="396443" y="914200"/>
                  <a:pt x="392823" y="898198"/>
                </a:cubicBezTo>
                <a:cubicBezTo>
                  <a:pt x="389395" y="882384"/>
                  <a:pt x="384632" y="865430"/>
                  <a:pt x="387299" y="850189"/>
                </a:cubicBezTo>
                <a:cubicBezTo>
                  <a:pt x="392061" y="822756"/>
                  <a:pt x="402729" y="796655"/>
                  <a:pt x="409779" y="769605"/>
                </a:cubicBezTo>
                <a:cubicBezTo>
                  <a:pt x="412255" y="760270"/>
                  <a:pt x="411873" y="749982"/>
                  <a:pt x="412065" y="740268"/>
                </a:cubicBezTo>
                <a:cubicBezTo>
                  <a:pt x="412635" y="717977"/>
                  <a:pt x="407111" y="695116"/>
                  <a:pt x="422924" y="674923"/>
                </a:cubicBezTo>
                <a:cubicBezTo>
                  <a:pt x="437782" y="656255"/>
                  <a:pt x="433402" y="637392"/>
                  <a:pt x="422162" y="617772"/>
                </a:cubicBezTo>
                <a:cubicBezTo>
                  <a:pt x="414159" y="603673"/>
                  <a:pt x="407873" y="587672"/>
                  <a:pt x="404825" y="571860"/>
                </a:cubicBezTo>
                <a:cubicBezTo>
                  <a:pt x="400635" y="550141"/>
                  <a:pt x="398919" y="528615"/>
                  <a:pt x="401397" y="505182"/>
                </a:cubicBezTo>
                <a:cubicBezTo>
                  <a:pt x="403111" y="488607"/>
                  <a:pt x="403873" y="475081"/>
                  <a:pt x="413969" y="462126"/>
                </a:cubicBezTo>
                <a:cubicBezTo>
                  <a:pt x="415493" y="460032"/>
                  <a:pt x="415875" y="456222"/>
                  <a:pt x="415683" y="453364"/>
                </a:cubicBezTo>
                <a:cubicBezTo>
                  <a:pt x="412445" y="415835"/>
                  <a:pt x="414159" y="378686"/>
                  <a:pt x="416448" y="340774"/>
                </a:cubicBezTo>
                <a:cubicBezTo>
                  <a:pt x="419494" y="292579"/>
                  <a:pt x="410541" y="241901"/>
                  <a:pt x="378536" y="200182"/>
                </a:cubicBezTo>
                <a:cubicBezTo>
                  <a:pt x="373772" y="194085"/>
                  <a:pt x="371678" y="184941"/>
                  <a:pt x="370534" y="176939"/>
                </a:cubicBezTo>
                <a:cubicBezTo>
                  <a:pt x="365582" y="139219"/>
                  <a:pt x="362152" y="101308"/>
                  <a:pt x="356628" y="63587"/>
                </a:cubicBezTo>
                <a:cubicBezTo>
                  <a:pt x="353579" y="43012"/>
                  <a:pt x="350911" y="21486"/>
                  <a:pt x="342529" y="2817"/>
                </a:cubicBezTo>
                <a:close/>
              </a:path>
            </a:pathLst>
          </a:custGeom>
        </p:spPr>
        <p:txBody>
          <a:bodyPr wrap="square">
            <a:noAutofit/>
          </a:bodyPr>
          <a:lstStyle/>
          <a:p>
            <a:r>
              <a:rPr lang="en-US"/>
              <a:t>Click icon to add picture</a:t>
            </a:r>
            <a:endParaRPr lang="en-US" dirty="0"/>
          </a:p>
        </p:txBody>
      </p:sp>
      <p:sp>
        <p:nvSpPr>
          <p:cNvPr id="4" name="Footer Placeholder 3">
            <a:extLst>
              <a:ext uri="{FF2B5EF4-FFF2-40B4-BE49-F238E27FC236}">
                <a16:creationId xmlns:a16="http://schemas.microsoft.com/office/drawing/2014/main" id="{EF461A09-0B8A-4047-A117-4CB292AE210B}"/>
              </a:ext>
            </a:extLst>
          </p:cNvPr>
          <p:cNvSpPr>
            <a:spLocks noGrp="1"/>
          </p:cNvSpPr>
          <p:nvPr>
            <p:ph type="ftr" sz="quarter" idx="11"/>
          </p:nvPr>
        </p:nvSpPr>
        <p:spPr/>
        <p:txBody>
          <a:bodyPr/>
          <a:lstStyle>
            <a:lvl1pPr>
              <a:defRPr>
                <a:solidFill>
                  <a:schemeClr val="tx1">
                    <a:alpha val="80000"/>
                  </a:schemeClr>
                </a:solidFill>
                <a:effectLst>
                  <a:outerShdw blurRad="38100" dist="38100" dir="2700000" algn="tl">
                    <a:srgbClr val="000000">
                      <a:alpha val="43137"/>
                    </a:srgbClr>
                  </a:outerShdw>
                </a:effectLst>
              </a:defRPr>
            </a:lvl1pPr>
          </a:lstStyle>
          <a:p>
            <a:r>
              <a:rPr lang="en-US"/>
              <a:t>Sample Footer Text</a:t>
            </a:r>
            <a:endParaRPr lang="en-US" dirty="0"/>
          </a:p>
        </p:txBody>
      </p:sp>
    </p:spTree>
    <p:extLst>
      <p:ext uri="{BB962C8B-B14F-4D97-AF65-F5344CB8AC3E}">
        <p14:creationId xmlns:p14="http://schemas.microsoft.com/office/powerpoint/2010/main" val="2222789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D0DFC8D-267F-4687-9E7F-4FDDAC612354}"/>
              </a:ext>
            </a:extLst>
          </p:cNvPr>
          <p:cNvSpPr>
            <a:spLocks noGrp="1"/>
          </p:cNvSpPr>
          <p:nvPr>
            <p:ph type="pic" sz="quarter" idx="15"/>
          </p:nvPr>
        </p:nvSpPr>
        <p:spPr>
          <a:xfrm>
            <a:off x="0" y="0"/>
            <a:ext cx="12192000" cy="6858000"/>
          </a:xfrm>
        </p:spPr>
        <p:txBody>
          <a:bodyPr/>
          <a:lstStyle/>
          <a:p>
            <a:r>
              <a:rPr lang="en-US"/>
              <a:t>Click icon to add picture</a:t>
            </a:r>
            <a:endParaRPr lang="en-US" dirty="0"/>
          </a:p>
        </p:txBody>
      </p:sp>
      <p:sp>
        <p:nvSpPr>
          <p:cNvPr id="9" name="Rectangle 8">
            <a:extLst>
              <a:ext uri="{FF2B5EF4-FFF2-40B4-BE49-F238E27FC236}">
                <a16:creationId xmlns:a16="http://schemas.microsoft.com/office/drawing/2014/main" id="{03C8F5B5-B75D-4EB4-B7CB-29F756564E5D}"/>
              </a:ext>
              <a:ext uri="{C183D7F6-B498-43B3-948B-1728B52AA6E4}">
                <adec:decorative xmlns:adec="http://schemas.microsoft.com/office/drawing/2017/decorative" val="1"/>
              </a:ext>
            </a:extLst>
          </p:cNvPr>
          <p:cNvSpPr/>
          <p:nvPr userDrawn="1"/>
        </p:nvSpPr>
        <p:spPr>
          <a:xfrm>
            <a:off x="14512" y="1362076"/>
            <a:ext cx="12162977" cy="4733924"/>
          </a:xfrm>
          <a:prstGeom prst="rect">
            <a:avLst/>
          </a:prstGeom>
          <a:gradFill flip="none" rotWithShape="1">
            <a:gsLst>
              <a:gs pos="41000">
                <a:srgbClr val="000000">
                  <a:alpha val="30000"/>
                </a:srgbClr>
              </a:gs>
              <a:gs pos="60000">
                <a:srgbClr val="000000">
                  <a:alpha val="30000"/>
                </a:srgbClr>
              </a:gs>
              <a:gs pos="0">
                <a:schemeClr val="bg1">
                  <a:alpha val="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14D2F1-1CA4-4DAB-9023-1D48BDCBF4C4}"/>
              </a:ext>
            </a:extLst>
          </p:cNvPr>
          <p:cNvSpPr>
            <a:spLocks noGrp="1"/>
          </p:cNvSpPr>
          <p:nvPr>
            <p:ph type="title"/>
          </p:nvPr>
        </p:nvSpPr>
        <p:spPr>
          <a:xfrm>
            <a:off x="-14513" y="1362076"/>
            <a:ext cx="12192001" cy="4733924"/>
          </a:xfrm>
          <a:gradFill>
            <a:gsLst>
              <a:gs pos="41000">
                <a:srgbClr val="000000">
                  <a:alpha val="30000"/>
                </a:srgbClr>
              </a:gs>
              <a:gs pos="60000">
                <a:srgbClr val="000000">
                  <a:alpha val="30000"/>
                </a:srgbClr>
              </a:gs>
              <a:gs pos="0">
                <a:schemeClr val="bg1">
                  <a:alpha val="0"/>
                </a:schemeClr>
              </a:gs>
              <a:gs pos="100000">
                <a:schemeClr val="bg1">
                  <a:alpha val="0"/>
                </a:schemeClr>
              </a:gs>
            </a:gsLst>
            <a:lin ang="5400000" scaled="1"/>
          </a:gradFill>
        </p:spPr>
        <p:txBody>
          <a:bodyPr lIns="6035040" rIns="822960" bIns="1097280" anchor="b">
            <a:noAutofit/>
          </a:bodyPr>
          <a:lstStyle>
            <a:lvl1pPr algn="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8F45EBA-02BB-4A6B-A97C-7502F47571EA}"/>
              </a:ext>
            </a:extLst>
          </p:cNvPr>
          <p:cNvSpPr>
            <a:spLocks noGrp="1"/>
          </p:cNvSpPr>
          <p:nvPr>
            <p:ph type="dt" sz="half" idx="10"/>
          </p:nvPr>
        </p:nvSpPr>
        <p:spPr/>
        <p:txBody>
          <a:bodyPr/>
          <a:lstStyle>
            <a:lvl1pPr>
              <a:defRPr>
                <a:effectLst>
                  <a:outerShdw blurRad="38100" dist="38100" dir="2700000" algn="tl">
                    <a:srgbClr val="000000">
                      <a:alpha val="43137"/>
                    </a:srgbClr>
                  </a:outerShdw>
                </a:effectLst>
              </a:defRPr>
            </a:lvl1pPr>
          </a:lstStyle>
          <a:p>
            <a:r>
              <a:rPr lang="en-US"/>
              <a:t>2/1/20XX</a:t>
            </a:r>
            <a:endParaRPr lang="en-US" dirty="0"/>
          </a:p>
        </p:txBody>
      </p:sp>
      <p:sp>
        <p:nvSpPr>
          <p:cNvPr id="5" name="Slide Number Placeholder 4">
            <a:extLst>
              <a:ext uri="{FF2B5EF4-FFF2-40B4-BE49-F238E27FC236}">
                <a16:creationId xmlns:a16="http://schemas.microsoft.com/office/drawing/2014/main" id="{2BBF9807-F2CD-46F9-99BB-1C5A00EAD8DD}"/>
              </a:ext>
            </a:extLst>
          </p:cNvPr>
          <p:cNvSpPr>
            <a:spLocks noGrp="1"/>
          </p:cNvSpPr>
          <p:nvPr>
            <p:ph type="sldNum" sz="quarter" idx="12"/>
          </p:nvPr>
        </p:nvSpPr>
        <p:spPr/>
        <p:txBody>
          <a:bodyPr/>
          <a:lstStyle>
            <a:lvl1pPr>
              <a:defRPr>
                <a:solidFill>
                  <a:schemeClr val="tx1">
                    <a:alpha val="80000"/>
                  </a:schemeClr>
                </a:solidFill>
                <a:effectLst>
                  <a:outerShdw blurRad="38100" dist="38100" dir="2700000" algn="tl">
                    <a:srgbClr val="000000">
                      <a:alpha val="43137"/>
                    </a:srgbClr>
                  </a:outerShdw>
                </a:effectLst>
              </a:defRPr>
            </a:lvl1pPr>
          </a:lstStyle>
          <a:p>
            <a:fld id="{D643A852-0206-46AC-B0EB-645612933129}" type="slidenum">
              <a:rPr lang="en-US" smtClean="0"/>
              <a:pPr/>
              <a:t>‹#›</a:t>
            </a:fld>
            <a:endParaRPr lang="en-US" dirty="0"/>
          </a:p>
        </p:txBody>
      </p:sp>
      <p:sp>
        <p:nvSpPr>
          <p:cNvPr id="13" name="Text Placeholder 12">
            <a:extLst>
              <a:ext uri="{FF2B5EF4-FFF2-40B4-BE49-F238E27FC236}">
                <a16:creationId xmlns:a16="http://schemas.microsoft.com/office/drawing/2014/main" id="{97F5908E-DFAC-4A92-AC6B-0E693A53AB65}"/>
              </a:ext>
            </a:extLst>
          </p:cNvPr>
          <p:cNvSpPr>
            <a:spLocks noGrp="1"/>
          </p:cNvSpPr>
          <p:nvPr>
            <p:ph type="body" sz="quarter" idx="14"/>
          </p:nvPr>
        </p:nvSpPr>
        <p:spPr>
          <a:xfrm>
            <a:off x="6096000" y="5334000"/>
            <a:ext cx="5334000" cy="649288"/>
          </a:xfrm>
        </p:spPr>
        <p:txBody>
          <a:bodyPr vert="horz" lIns="91440" tIns="45720" rIns="91440" bIns="45720" rtlCol="0" anchor="t" anchorCtr="0">
            <a:normAutofit/>
          </a:bodyPr>
          <a:lstStyle>
            <a:lvl1pPr algn="r">
              <a:buNone/>
              <a:defRPr lang="en-US" sz="28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lgn="r">
              <a:buNone/>
            </a:pPr>
            <a:r>
              <a:rPr lang="en-US"/>
              <a:t>Click to edit Master text styles</a:t>
            </a:r>
          </a:p>
        </p:txBody>
      </p:sp>
      <p:sp>
        <p:nvSpPr>
          <p:cNvPr id="4" name="Footer Placeholder 3">
            <a:extLst>
              <a:ext uri="{FF2B5EF4-FFF2-40B4-BE49-F238E27FC236}">
                <a16:creationId xmlns:a16="http://schemas.microsoft.com/office/drawing/2014/main" id="{A370EFA6-1131-4DFD-8BAC-4E8A78318CD4}"/>
              </a:ext>
            </a:extLst>
          </p:cNvPr>
          <p:cNvSpPr>
            <a:spLocks noGrp="1"/>
          </p:cNvSpPr>
          <p:nvPr>
            <p:ph type="ftr" sz="quarter" idx="11"/>
          </p:nvPr>
        </p:nvSpPr>
        <p:spPr/>
        <p:txBody>
          <a:bodyPr/>
          <a:lstStyle>
            <a:lvl1pPr>
              <a:defRPr>
                <a:solidFill>
                  <a:schemeClr val="tx1">
                    <a:alpha val="80000"/>
                  </a:schemeClr>
                </a:solidFill>
                <a:effectLst>
                  <a:outerShdw blurRad="38100" dist="38100" dir="2700000" algn="tl">
                    <a:srgbClr val="000000">
                      <a:alpha val="43137"/>
                    </a:srgbClr>
                  </a:outerShdw>
                </a:effectLst>
              </a:defRPr>
            </a:lvl1pPr>
          </a:lstStyle>
          <a:p>
            <a:r>
              <a:rPr lang="en-US"/>
              <a:t>Sample Footer Text</a:t>
            </a:r>
            <a:endParaRPr lang="en-US" dirty="0"/>
          </a:p>
        </p:txBody>
      </p:sp>
    </p:spTree>
    <p:extLst>
      <p:ext uri="{BB962C8B-B14F-4D97-AF65-F5344CB8AC3E}">
        <p14:creationId xmlns:p14="http://schemas.microsoft.com/office/powerpoint/2010/main" val="880118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BC5C-CCF0-4BA5-B102-213AC6FD5A48}"/>
              </a:ext>
            </a:extLst>
          </p:cNvPr>
          <p:cNvSpPr>
            <a:spLocks noGrp="1"/>
          </p:cNvSpPr>
          <p:nvPr>
            <p:ph type="title"/>
          </p:nvPr>
        </p:nvSpPr>
        <p:spPr>
          <a:xfrm>
            <a:off x="762000" y="1524001"/>
            <a:ext cx="10667998" cy="868680"/>
          </a:xfrm>
        </p:spPr>
        <p:txBody>
          <a:body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5555DB51-20DA-4BEF-90BA-DDD37DC080CF}"/>
              </a:ext>
            </a:extLst>
          </p:cNvPr>
          <p:cNvSpPr>
            <a:spLocks noGrp="1"/>
          </p:cNvSpPr>
          <p:nvPr>
            <p:ph type="dt" sz="half" idx="10"/>
          </p:nvPr>
        </p:nvSpPr>
        <p:spPr/>
        <p:txBody>
          <a:bodyPr/>
          <a:lstStyle/>
          <a:p>
            <a:r>
              <a:rPr lang="en-US"/>
              <a:t>2/1/20XX</a:t>
            </a:r>
            <a:endParaRPr lang="en-US" dirty="0"/>
          </a:p>
        </p:txBody>
      </p:sp>
      <p:sp>
        <p:nvSpPr>
          <p:cNvPr id="7" name="Slide Number Placeholder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a:lstStyle/>
          <a:p>
            <a:fld id="{D643A852-0206-46AC-B0EB-645612933129}" type="slidenum">
              <a:rPr lang="en-US" smtClean="0"/>
              <a:t>‹#›</a:t>
            </a:fld>
            <a:endParaRPr lang="en-US" dirty="0"/>
          </a:p>
        </p:txBody>
      </p:sp>
      <p:sp>
        <p:nvSpPr>
          <p:cNvPr id="13" name="Text Placeholder 4">
            <a:extLst>
              <a:ext uri="{FF2B5EF4-FFF2-40B4-BE49-F238E27FC236}">
                <a16:creationId xmlns:a16="http://schemas.microsoft.com/office/drawing/2014/main" id="{350244A0-C340-43A6-B393-5F8C50FE820D}"/>
              </a:ext>
            </a:extLst>
          </p:cNvPr>
          <p:cNvSpPr>
            <a:spLocks noGrp="1"/>
          </p:cNvSpPr>
          <p:nvPr>
            <p:ph type="body" idx="13" hasCustomPrompt="1"/>
          </p:nvPr>
        </p:nvSpPr>
        <p:spPr>
          <a:xfrm>
            <a:off x="762000" y="2753087"/>
            <a:ext cx="4571999" cy="660037"/>
          </a:xfrm>
        </p:spPr>
        <p:txBody>
          <a:bodyPr/>
          <a:lstStyle>
            <a:lvl1pPr>
              <a:buNone/>
              <a:defRPr sz="2400" b="1"/>
            </a:lvl1pPr>
          </a:lstStyle>
          <a:p>
            <a:r>
              <a:rPr lang="en-US" dirty="0"/>
              <a:t>Subtitle </a:t>
            </a:r>
          </a:p>
        </p:txBody>
      </p:sp>
      <p:sp>
        <p:nvSpPr>
          <p:cNvPr id="11" name="Content Placeholder 3">
            <a:extLst>
              <a:ext uri="{FF2B5EF4-FFF2-40B4-BE49-F238E27FC236}">
                <a16:creationId xmlns:a16="http://schemas.microsoft.com/office/drawing/2014/main" id="{C6C2C57C-65A7-4135-8584-225DB628D5D5}"/>
              </a:ext>
            </a:extLst>
          </p:cNvPr>
          <p:cNvSpPr>
            <a:spLocks noGrp="1"/>
          </p:cNvSpPr>
          <p:nvPr>
            <p:ph sz="half" idx="1" hasCustomPrompt="1"/>
          </p:nvPr>
        </p:nvSpPr>
        <p:spPr>
          <a:xfrm>
            <a:off x="762000" y="3429000"/>
            <a:ext cx="4572000" cy="2667000"/>
          </a:xfrm>
        </p:spPr>
        <p:txBody>
          <a:bodyPr>
            <a:noAutofit/>
          </a:bodyPr>
          <a:lstStyle>
            <a:lvl1pPr>
              <a:defRPr sz="2000"/>
            </a:lvl1pPr>
          </a:lstStyle>
          <a:p>
            <a:r>
              <a:rPr lang="en-US" sz="2000" dirty="0"/>
              <a:t>Add text, images, art, and videos. ​</a:t>
            </a:r>
          </a:p>
          <a:p>
            <a:r>
              <a:rPr lang="en-US" sz="2000" dirty="0"/>
              <a:t>Add transitions, animations, and motion. </a:t>
            </a:r>
          </a:p>
          <a:p>
            <a:r>
              <a:rPr lang="en-US" sz="2000" dirty="0"/>
              <a:t>Save to OneDrive, to get to your presentations from your computer, tablet, or phone. </a:t>
            </a:r>
          </a:p>
        </p:txBody>
      </p:sp>
      <p:sp>
        <p:nvSpPr>
          <p:cNvPr id="14" name="Text Placeholder 2">
            <a:extLst>
              <a:ext uri="{FF2B5EF4-FFF2-40B4-BE49-F238E27FC236}">
                <a16:creationId xmlns:a16="http://schemas.microsoft.com/office/drawing/2014/main" id="{993BDFC1-B9DE-444B-B417-93436D2BA1F1}"/>
              </a:ext>
            </a:extLst>
          </p:cNvPr>
          <p:cNvSpPr>
            <a:spLocks noGrp="1"/>
          </p:cNvSpPr>
          <p:nvPr>
            <p:ph type="body" sz="quarter" idx="3" hasCustomPrompt="1"/>
          </p:nvPr>
        </p:nvSpPr>
        <p:spPr>
          <a:xfrm>
            <a:off x="6857997" y="2753088"/>
            <a:ext cx="4572001" cy="660037"/>
          </a:xfrm>
        </p:spPr>
        <p:txBody>
          <a:bodyPr/>
          <a:lstStyle>
            <a:lvl1pPr>
              <a:buNone/>
              <a:defRPr sz="2400" b="1"/>
            </a:lvl1pPr>
          </a:lstStyle>
          <a:p>
            <a:r>
              <a:rPr lang="en-US" dirty="0"/>
              <a:t>Subtitle </a:t>
            </a:r>
          </a:p>
        </p:txBody>
      </p:sp>
      <p:sp>
        <p:nvSpPr>
          <p:cNvPr id="12" name="Content Placeholder 5">
            <a:extLst>
              <a:ext uri="{FF2B5EF4-FFF2-40B4-BE49-F238E27FC236}">
                <a16:creationId xmlns:a16="http://schemas.microsoft.com/office/drawing/2014/main" id="{CBD2C3CC-A74A-4B56-855E-8F4DD2EEA27F}"/>
              </a:ext>
            </a:extLst>
          </p:cNvPr>
          <p:cNvSpPr>
            <a:spLocks noGrp="1"/>
          </p:cNvSpPr>
          <p:nvPr>
            <p:ph sz="half" idx="2" hasCustomPrompt="1"/>
          </p:nvPr>
        </p:nvSpPr>
        <p:spPr>
          <a:xfrm>
            <a:off x="6858000" y="3429000"/>
            <a:ext cx="4572000" cy="2667000"/>
          </a:xfrm>
        </p:spPr>
        <p:txBody>
          <a:bodyPr>
            <a:noAutofit/>
          </a:bodyPr>
          <a:lstStyle>
            <a:lvl1pPr marL="228600" indent="-228600">
              <a:defRPr sz="2000"/>
            </a:lvl1pPr>
          </a:lstStyle>
          <a:p>
            <a:r>
              <a:rPr lang="en-US" sz="2000" dirty="0"/>
              <a:t>Open the Design Ideas pane for instant slide makeovers. ​</a:t>
            </a:r>
          </a:p>
          <a:p>
            <a:r>
              <a:rPr lang="en-US" sz="2000" dirty="0"/>
              <a:t>When we have design ideas, we’ll show them to you right there. </a:t>
            </a:r>
          </a:p>
          <a:p>
            <a:pPr marL="0" indent="0">
              <a:buNone/>
            </a:pPr>
            <a:endParaRPr lang="en-US" dirty="0"/>
          </a:p>
        </p:txBody>
      </p:sp>
      <p:sp>
        <p:nvSpPr>
          <p:cNvPr id="6" name="Footer Placeholder 5">
            <a:extLst>
              <a:ext uri="{FF2B5EF4-FFF2-40B4-BE49-F238E27FC236}">
                <a16:creationId xmlns:a16="http://schemas.microsoft.com/office/drawing/2014/main" id="{506D22E1-F0DB-4CB7-B2E3-D578EEAA6E57}"/>
              </a:ext>
            </a:extLst>
          </p:cNvPr>
          <p:cNvSpPr>
            <a:spLocks noGrp="1"/>
          </p:cNvSpPr>
          <p:nvPr>
            <p:ph type="ftr" sz="quarter" idx="11"/>
          </p:nvPr>
        </p:nvSpPr>
        <p:spPr/>
        <p:txBody>
          <a:bodyPr/>
          <a:lstStyle/>
          <a:p>
            <a:r>
              <a:rPr lang="en-US"/>
              <a:t>Sample Footer Text</a:t>
            </a:r>
            <a:endParaRPr lang="en-US" dirty="0"/>
          </a:p>
        </p:txBody>
      </p:sp>
    </p:spTree>
    <p:extLst>
      <p:ext uri="{BB962C8B-B14F-4D97-AF65-F5344CB8AC3E}">
        <p14:creationId xmlns:p14="http://schemas.microsoft.com/office/powerpoint/2010/main" val="1221621209"/>
      </p:ext>
    </p:extLst>
  </p:cSld>
  <p:clrMapOvr>
    <a:masterClrMapping/>
  </p:clrMapOvr>
  <p:extLst>
    <p:ext uri="{DCECCB84-F9BA-43D5-87BE-67443E8EF086}">
      <p15:sldGuideLst xmlns:p15="http://schemas.microsoft.com/office/powerpoint/2012/main">
        <p15:guide id="1" orient="horz" pos="1728" userDrawn="1">
          <p15:clr>
            <a:srgbClr val="FBAE40"/>
          </p15:clr>
        </p15:guide>
        <p15:guide id="2"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56B78494-ECE0-41D2-97E2-CFAC0434A8B8}"/>
              </a:ext>
            </a:extLst>
          </p:cNvPr>
          <p:cNvSpPr>
            <a:spLocks noGrp="1"/>
          </p:cNvSpPr>
          <p:nvPr>
            <p:ph type="dt" sz="half" idx="10"/>
          </p:nvPr>
        </p:nvSpPr>
        <p:spPr/>
        <p:txBody>
          <a:bodyPr/>
          <a:lstStyle/>
          <a:p>
            <a:r>
              <a:rPr lang="en-US"/>
              <a:t>2/1/20XX</a:t>
            </a:r>
            <a:endParaRPr lang="en-US" dirty="0"/>
          </a:p>
        </p:txBody>
      </p:sp>
      <p:sp>
        <p:nvSpPr>
          <p:cNvPr id="9" name="Slide Number Placeholder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a:lstStyle/>
          <a:p>
            <a:fld id="{D643A852-0206-46AC-B0EB-645612933129}" type="slidenum">
              <a:rPr lang="en-US" smtClean="0"/>
              <a:t>‹#›</a:t>
            </a:fld>
            <a:endParaRPr lang="en-US" dirty="0"/>
          </a:p>
        </p:txBody>
      </p:sp>
      <p:sp>
        <p:nvSpPr>
          <p:cNvPr id="3" name="Text Placeholder 2">
            <a:extLst>
              <a:ext uri="{FF2B5EF4-FFF2-40B4-BE49-F238E27FC236}">
                <a16:creationId xmlns:a16="http://schemas.microsoft.com/office/drawing/2014/main" id="{7EDEEE83-2945-4C22-9597-57F1F1262841}"/>
              </a:ext>
            </a:extLst>
          </p:cNvPr>
          <p:cNvSpPr>
            <a:spLocks noGrp="1"/>
          </p:cNvSpPr>
          <p:nvPr>
            <p:ph type="body" idx="1"/>
          </p:nvPr>
        </p:nvSpPr>
        <p:spPr>
          <a:xfrm>
            <a:off x="762001" y="2743199"/>
            <a:ext cx="3276602" cy="660037"/>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2494D-AD1D-4CB7-A17C-B69079113D71}"/>
              </a:ext>
            </a:extLst>
          </p:cNvPr>
          <p:cNvSpPr>
            <a:spLocks noGrp="1"/>
          </p:cNvSpPr>
          <p:nvPr>
            <p:ph sz="half" idx="2"/>
          </p:nvPr>
        </p:nvSpPr>
        <p:spPr>
          <a:xfrm>
            <a:off x="762001" y="3403237"/>
            <a:ext cx="3276601" cy="2692763"/>
          </a:xfrm>
        </p:spPr>
        <p:txBody>
          <a:bodyPr>
            <a:no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23E4950-830D-4EE3-9F51-DD730255E0CD}"/>
              </a:ext>
            </a:extLst>
          </p:cNvPr>
          <p:cNvSpPr>
            <a:spLocks noGrp="1"/>
          </p:cNvSpPr>
          <p:nvPr>
            <p:ph type="body" sz="quarter" idx="3"/>
          </p:nvPr>
        </p:nvSpPr>
        <p:spPr>
          <a:xfrm>
            <a:off x="4457699" y="2743200"/>
            <a:ext cx="3276602" cy="660037"/>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F244AA-BDAA-4FDD-B742-449DF905730C}"/>
              </a:ext>
            </a:extLst>
          </p:cNvPr>
          <p:cNvSpPr>
            <a:spLocks noGrp="1"/>
          </p:cNvSpPr>
          <p:nvPr>
            <p:ph sz="quarter" idx="4"/>
          </p:nvPr>
        </p:nvSpPr>
        <p:spPr>
          <a:xfrm>
            <a:off x="4457700" y="3403237"/>
            <a:ext cx="3276600" cy="2692763"/>
          </a:xfrm>
        </p:spPr>
        <p:txBody>
          <a:bodyPr>
            <a:no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13BA483D-34F5-47AE-BCE7-2B0D4B71DF1E}"/>
              </a:ext>
            </a:extLst>
          </p:cNvPr>
          <p:cNvSpPr>
            <a:spLocks noGrp="1"/>
          </p:cNvSpPr>
          <p:nvPr>
            <p:ph type="body" sz="quarter" idx="13"/>
          </p:nvPr>
        </p:nvSpPr>
        <p:spPr>
          <a:xfrm>
            <a:off x="8153399" y="2743200"/>
            <a:ext cx="3276602" cy="660037"/>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1074DC7D-EB21-4D65-B78F-21F530C5AB11}"/>
              </a:ext>
            </a:extLst>
          </p:cNvPr>
          <p:cNvSpPr>
            <a:spLocks noGrp="1"/>
          </p:cNvSpPr>
          <p:nvPr>
            <p:ph sz="quarter" idx="14"/>
          </p:nvPr>
        </p:nvSpPr>
        <p:spPr>
          <a:xfrm>
            <a:off x="8153400" y="3403237"/>
            <a:ext cx="3276600" cy="2692763"/>
          </a:xfrm>
        </p:spPr>
        <p:txBody>
          <a:bodyPr>
            <a:no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185E4C20-6CC5-4259-B554-B19F1A7AA059}"/>
              </a:ext>
            </a:extLst>
          </p:cNvPr>
          <p:cNvSpPr>
            <a:spLocks noGrp="1"/>
          </p:cNvSpPr>
          <p:nvPr>
            <p:ph type="ftr" sz="quarter" idx="11"/>
          </p:nvPr>
        </p:nvSpPr>
        <p:spPr/>
        <p:txBody>
          <a:bodyPr/>
          <a:lstStyle/>
          <a:p>
            <a:r>
              <a:rPr lang="en-US"/>
              <a:t>Sample Footer Text</a:t>
            </a:r>
            <a:endParaRPr lang="en-US" dirty="0"/>
          </a:p>
        </p:txBody>
      </p:sp>
    </p:spTree>
    <p:extLst>
      <p:ext uri="{BB962C8B-B14F-4D97-AF65-F5344CB8AC3E}">
        <p14:creationId xmlns:p14="http://schemas.microsoft.com/office/powerpoint/2010/main" val="162836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1000">
                <a:solidFill>
                  <a:schemeClr val="tx1">
                    <a:alpha val="70000"/>
                  </a:schemeClr>
                </a:solidFill>
              </a:defRPr>
            </a:lvl1pPr>
          </a:lstStyle>
          <a:p>
            <a:r>
              <a:rPr lang="en-US"/>
              <a:t>2/1/20XX</a:t>
            </a:r>
            <a:endParaRPr lang="en-US" dirty="0"/>
          </a:p>
        </p:txBody>
      </p:sp>
      <p:sp>
        <p:nvSpPr>
          <p:cNvPr id="5" name="Footer Placeholder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900">
                <a:solidFill>
                  <a:schemeClr val="tx1">
                    <a:alpha val="70000"/>
                  </a:schemeClr>
                </a:solidFill>
              </a:defRPr>
            </a:lvl1pPr>
          </a:lstStyle>
          <a:p>
            <a:r>
              <a:rPr lang="en-US">
                <a:solidFill>
                  <a:schemeClr val="tx1">
                    <a:alpha val="70000"/>
                  </a:schemeClr>
                </a:solidFill>
              </a:rPr>
              <a:t>Sample Footer Text</a:t>
            </a:r>
            <a:endParaRPr lang="en-US" dirty="0">
              <a:solidFill>
                <a:schemeClr val="tx1">
                  <a:alpha val="70000"/>
                </a:schemeClr>
              </a:solidFill>
            </a:endParaRPr>
          </a:p>
        </p:txBody>
      </p:sp>
      <p:sp>
        <p:nvSpPr>
          <p:cNvPr id="6" name="Slide Number Placeholder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4000">
                <a:solidFill>
                  <a:schemeClr val="tx1">
                    <a:alpha val="70000"/>
                  </a:schemeClr>
                </a:solidFill>
                <a:latin typeface="+mj-lt"/>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3251421841"/>
      </p:ext>
    </p:extLst>
  </p:cSld>
  <p:clrMap bg1="dk1" tx1="lt1" bg2="dk2" tx2="lt2" accent1="accent1" accent2="accent2" accent3="accent3" accent4="accent4" accent5="accent5" accent6="accent6" hlink="hlink" folHlink="folHlink"/>
  <p:sldLayoutIdLst>
    <p:sldLayoutId id="2147483660" r:id="rId1"/>
    <p:sldLayoutId id="2147483661" r:id="rId2"/>
    <p:sldLayoutId id="2147483663" r:id="rId3"/>
    <p:sldLayoutId id="2147483662" r:id="rId4"/>
    <p:sldLayoutId id="2147483669" r:id="rId5"/>
    <p:sldLayoutId id="2147483665" r:id="rId6"/>
    <p:sldLayoutId id="2147483670" r:id="rId7"/>
    <p:sldLayoutId id="2147483652" r:id="rId8"/>
    <p:sldLayoutId id="2147483653" r:id="rId9"/>
    <p:sldLayoutId id="2147483667" r:id="rId10"/>
    <p:sldLayoutId id="2147483668"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15:clr>
            <a:srgbClr val="F26B43"/>
          </p15:clr>
        </p15:guide>
        <p15:guide id="3" pos="480">
          <p15:clr>
            <a:srgbClr val="F26B43"/>
          </p15:clr>
        </p15:guide>
        <p15:guide id="4" pos="960">
          <p15:clr>
            <a:srgbClr val="F26B43"/>
          </p15:clr>
        </p15:guide>
        <p15:guide id="5" pos="7680">
          <p15:clr>
            <a:srgbClr val="F26B43"/>
          </p15:clr>
        </p15:guide>
        <p15:guide id="6" pos="7200">
          <p15:clr>
            <a:srgbClr val="F26B43"/>
          </p15:clr>
        </p15:guide>
        <p15:guide id="7" pos="6720">
          <p15:clr>
            <a:srgbClr val="F26B43"/>
          </p15:clr>
        </p15:guide>
        <p15:guide id="8" pos="6240">
          <p15:clr>
            <a:srgbClr val="F26B43"/>
          </p15:clr>
        </p15:guide>
        <p15:guide id="9" pos="1440">
          <p15:clr>
            <a:srgbClr val="F26B43"/>
          </p15:clr>
        </p15:guide>
        <p15:guide id="10" pos="1920">
          <p15:clr>
            <a:srgbClr val="F26B43"/>
          </p15:clr>
        </p15:guide>
        <p15:guide id="11" pos="2400">
          <p15:clr>
            <a:srgbClr val="F26B43"/>
          </p15:clr>
        </p15:guide>
        <p15:guide id="12" pos="5760">
          <p15:clr>
            <a:srgbClr val="F26B43"/>
          </p15:clr>
        </p15:guide>
        <p15:guide id="13" pos="5280">
          <p15:clr>
            <a:srgbClr val="F26B43"/>
          </p15:clr>
        </p15:guide>
        <p15:guide id="14" pos="2880">
          <p15:clr>
            <a:srgbClr val="F26B43"/>
          </p15:clr>
        </p15:guide>
        <p15:guide id="15" pos="3360">
          <p15:clr>
            <a:srgbClr val="F26B43"/>
          </p15:clr>
        </p15:guide>
        <p15:guide id="16" pos="3840">
          <p15:clr>
            <a:srgbClr val="F26B43"/>
          </p15:clr>
        </p15:guide>
        <p15:guide id="17" pos="4800">
          <p15:clr>
            <a:srgbClr val="F26B43"/>
          </p15:clr>
        </p15:guide>
        <p15:guide id="18" pos="4320">
          <p15:clr>
            <a:srgbClr val="F26B43"/>
          </p15:clr>
        </p15:guide>
        <p15:guide id="19" orient="horz">
          <p15:clr>
            <a:srgbClr val="F26B43"/>
          </p15:clr>
        </p15:guide>
        <p15:guide id="20" orient="horz" pos="480">
          <p15:clr>
            <a:srgbClr val="F26B43"/>
          </p15:clr>
        </p15:guide>
        <p15:guide id="21" orient="horz" pos="960">
          <p15:clr>
            <a:srgbClr val="F26B43"/>
          </p15:clr>
        </p15:guide>
        <p15:guide id="22" orient="horz" pos="1440">
          <p15:clr>
            <a:srgbClr val="F26B43"/>
          </p15:clr>
        </p15:guide>
        <p15:guide id="23" orient="horz" pos="1920">
          <p15:clr>
            <a:srgbClr val="F26B43"/>
          </p15:clr>
        </p15:guide>
        <p15:guide id="24" orient="horz" pos="2400">
          <p15:clr>
            <a:srgbClr val="F26B43"/>
          </p15:clr>
        </p15:guide>
        <p15:guide id="25" orient="horz" pos="2880">
          <p15:clr>
            <a:srgbClr val="F26B43"/>
          </p15:clr>
        </p15:guide>
        <p15:guide id="26" orient="horz" pos="3360">
          <p15:clr>
            <a:srgbClr val="F26B43"/>
          </p15:clr>
        </p15:guide>
        <p15:guide id="27" orient="horz" pos="4320">
          <p15:clr>
            <a:srgbClr val="F26B43"/>
          </p15:clr>
        </p15:guide>
        <p15:guide id="28" orient="horz"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hyperlink" Target="https://pxhere.com/en/photo/757519"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hyperlink" Target="https://creativecommons.org/licenses/by-sa/3.0/"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jpeg"/><Relationship Id="rId4" Type="http://schemas.openxmlformats.org/officeDocument/2006/relationships/hyperlink" Target="http://flickr.com/photos/skvidal/377359955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gi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nd/3.0/" TargetMode="External"/><Relationship Id="rId3" Type="http://schemas.openxmlformats.org/officeDocument/2006/relationships/hyperlink" Target="https://pxhere.com/en/photo/1260163" TargetMode="External"/><Relationship Id="rId7" Type="http://schemas.openxmlformats.org/officeDocument/2006/relationships/image" Target="../media/image18.jpeg"/><Relationship Id="rId2" Type="http://schemas.openxmlformats.org/officeDocument/2006/relationships/image" Target="../media/image16.jpg"/><Relationship Id="rId1" Type="http://schemas.openxmlformats.org/officeDocument/2006/relationships/slideLayout" Target="../slideLayouts/slideLayout5.xml"/><Relationship Id="rId6" Type="http://schemas.openxmlformats.org/officeDocument/2006/relationships/image" Target="../media/image1.jpeg"/><Relationship Id="rId5" Type="http://schemas.openxmlformats.org/officeDocument/2006/relationships/hyperlink" Target="https://tamaracamerablog.com/aluminum-fence-and-gates/" TargetMode="Externa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commons.wikimedia.org/wiki/File:Farm_fence_in_Watlington.jpg" TargetMode="External"/><Relationship Id="rId2" Type="http://schemas.openxmlformats.org/officeDocument/2006/relationships/image" Target="../media/image19.jpg"/><Relationship Id="rId1" Type="http://schemas.openxmlformats.org/officeDocument/2006/relationships/slideLayout" Target="../slideLayouts/slideLayout5.xml"/><Relationship Id="rId5" Type="http://schemas.openxmlformats.org/officeDocument/2006/relationships/hyperlink" Target="https://creativecommons.org/licenses/by-sa/3.0/" TargetMode="Externa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pxhere.com/es/photo/1046104"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5.gif"/></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hyperlink" Target="https://www.flickr.com/photos/79721788@N00/25087989584" TargetMode="External"/><Relationship Id="rId3" Type="http://schemas.openxmlformats.org/officeDocument/2006/relationships/image" Target="../media/image28.jpg"/><Relationship Id="rId7"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www.geograph.org.uk/photo/2416505" TargetMode="External"/><Relationship Id="rId5" Type="http://schemas.openxmlformats.org/officeDocument/2006/relationships/image" Target="../media/image29.jpg"/><Relationship Id="rId4" Type="http://schemas.openxmlformats.org/officeDocument/2006/relationships/hyperlink" Target="https://www.geograph.org.uk/photo/7572936" TargetMode="External"/><Relationship Id="rId9" Type="http://schemas.openxmlformats.org/officeDocument/2006/relationships/hyperlink" Target="https://creativecommons.org/licenses/by-sa/3.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3.jpg"/><Relationship Id="rId7" Type="http://schemas.openxmlformats.org/officeDocument/2006/relationships/image" Target="../media/image35.png"/><Relationship Id="rId12" Type="http://schemas.openxmlformats.org/officeDocument/2006/relationships/hyperlink" Target="https://pxhere.com/en/photo/350183"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hyperlink" Target="https://www.flickr.com/photos/31684462@N03/5026838259" TargetMode="External"/><Relationship Id="rId11" Type="http://schemas.openxmlformats.org/officeDocument/2006/relationships/image" Target="../media/image8.jpg"/><Relationship Id="rId5" Type="http://schemas.openxmlformats.org/officeDocument/2006/relationships/image" Target="../media/image34.jpg"/><Relationship Id="rId10" Type="http://schemas.openxmlformats.org/officeDocument/2006/relationships/image" Target="../media/image1.jpeg"/><Relationship Id="rId4" Type="http://schemas.openxmlformats.org/officeDocument/2006/relationships/hyperlink" Target="https://pxhere.com/ko/photo/761841" TargetMode="External"/><Relationship Id="rId9" Type="http://schemas.openxmlformats.org/officeDocument/2006/relationships/hyperlink" Target="https://pxhere.com/en/photo/989519"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flickr.com/photos/23155134@N06/6309694571/"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localwiki.org/oakland/Van_Buren_Tower/_files/assessors-map.png/_inf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flickr.com/photos/jeremylevinedesign/2887285153/" TargetMode="External"/><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hyperlink" Target="https://pxhere.com/en/photo/350183" TargetMode="External"/><Relationship Id="rId7" Type="http://schemas.openxmlformats.org/officeDocument/2006/relationships/hyperlink" Target="https://www.franklinmatters.org/2013/12/" TargetMode="External"/><Relationship Id="rId2" Type="http://schemas.openxmlformats.org/officeDocument/2006/relationships/image" Target="../media/image8.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hyperlink" Target="https://pxhere.com/en/photo/1062161" TargetMode="External"/><Relationship Id="rId10" Type="http://schemas.openxmlformats.org/officeDocument/2006/relationships/image" Target="../media/image1.jpeg"/><Relationship Id="rId4" Type="http://schemas.openxmlformats.org/officeDocument/2006/relationships/image" Target="../media/image9.jpg"/><Relationship Id="rId9" Type="http://schemas.openxmlformats.org/officeDocument/2006/relationships/hyperlink" Target="https://pxhere.com/en/photo/104708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creativecommons.org/licenses/by-nc/3.0/" TargetMode="External"/><Relationship Id="rId4" Type="http://schemas.openxmlformats.org/officeDocument/2006/relationships/hyperlink" Target="https://yard.ericteske.com/2018/08/cant-mow-between-fences-created.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97D23E59-DA91-41FF-BFA6-E7A401CE3CA4}"/>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b="24999"/>
          <a:stretch/>
        </p:blipFill>
        <p:spPr>
          <a:xfrm>
            <a:off x="-524" y="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grpSp>
        <p:nvGrpSpPr>
          <p:cNvPr id="27" name="Group 26">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24" name="Freeform: Shape 23">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6" name="Title 15">
            <a:extLst>
              <a:ext uri="{FF2B5EF4-FFF2-40B4-BE49-F238E27FC236}">
                <a16:creationId xmlns:a16="http://schemas.microsoft.com/office/drawing/2014/main" id="{F28F514C-A8D2-4213-AA57-8AC5EBC3D34E}"/>
              </a:ext>
            </a:extLst>
          </p:cNvPr>
          <p:cNvSpPr>
            <a:spLocks noGrp="1"/>
          </p:cNvSpPr>
          <p:nvPr>
            <p:ph type="title"/>
          </p:nvPr>
        </p:nvSpPr>
        <p:spPr>
          <a:xfrm>
            <a:off x="762000" y="933451"/>
            <a:ext cx="5334000" cy="2576512"/>
          </a:xfrm>
        </p:spPr>
        <p:txBody>
          <a:bodyPr vert="horz" lIns="91440" tIns="45720" rIns="91440" bIns="45720" rtlCol="0" anchor="b" anchorCtr="0">
            <a:normAutofit/>
          </a:bodyPr>
          <a:lstStyle/>
          <a:p>
            <a:r>
              <a:rPr lang="en-US" sz="8000">
                <a:solidFill>
                  <a:srgbClr val="FFFFFF"/>
                </a:solidFill>
              </a:rPr>
              <a:t>Fences</a:t>
            </a:r>
          </a:p>
        </p:txBody>
      </p:sp>
      <p:sp>
        <p:nvSpPr>
          <p:cNvPr id="4" name="Text Placeholder 3">
            <a:extLst>
              <a:ext uri="{FF2B5EF4-FFF2-40B4-BE49-F238E27FC236}">
                <a16:creationId xmlns:a16="http://schemas.microsoft.com/office/drawing/2014/main" id="{F0B257C3-B6EC-4592-8F6D-4CC91B839953}"/>
              </a:ext>
            </a:extLst>
          </p:cNvPr>
          <p:cNvSpPr>
            <a:spLocks noGrp="1"/>
          </p:cNvSpPr>
          <p:nvPr>
            <p:ph type="body" sz="quarter" idx="12"/>
          </p:nvPr>
        </p:nvSpPr>
        <p:spPr>
          <a:xfrm>
            <a:off x="762000" y="3809999"/>
            <a:ext cx="8382000" cy="1338471"/>
          </a:xfrm>
        </p:spPr>
        <p:txBody>
          <a:bodyPr vert="horz" lIns="91440" tIns="45720" rIns="91440" bIns="45720" rtlCol="0">
            <a:normAutofit/>
          </a:bodyPr>
          <a:lstStyle/>
          <a:p>
            <a:pPr marL="0" indent="0"/>
            <a:r>
              <a:rPr lang="en-US"/>
              <a:t>Zoning &amp; Building Requirements</a:t>
            </a:r>
          </a:p>
        </p:txBody>
      </p:sp>
    </p:spTree>
    <p:extLst>
      <p:ext uri="{BB962C8B-B14F-4D97-AF65-F5344CB8AC3E}">
        <p14:creationId xmlns:p14="http://schemas.microsoft.com/office/powerpoint/2010/main" val="135476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7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6B0479F5-59EA-43F3-BAFC-2606376EB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24">
            <a:extLst>
              <a:ext uri="{FF2B5EF4-FFF2-40B4-BE49-F238E27FC236}">
                <a16:creationId xmlns:a16="http://schemas.microsoft.com/office/drawing/2014/main" id="{53401F44-74D7-4B28-92EE-E4B15C74DEC0}"/>
              </a:ext>
            </a:extLst>
          </p:cNvPr>
          <p:cNvSpPr>
            <a:spLocks noGrp="1"/>
          </p:cNvSpPr>
          <p:nvPr>
            <p:ph type="title"/>
          </p:nvPr>
        </p:nvSpPr>
        <p:spPr>
          <a:xfrm>
            <a:off x="4619735" y="699247"/>
            <a:ext cx="3196684" cy="3110753"/>
          </a:xfrm>
        </p:spPr>
        <p:txBody>
          <a:bodyPr vert="horz" lIns="91440" tIns="45720" rIns="91440" bIns="45720" rtlCol="0" anchor="b" anchorCtr="0">
            <a:normAutofit/>
          </a:bodyPr>
          <a:lstStyle/>
          <a:p>
            <a:pPr algn="ctr"/>
            <a:r>
              <a:rPr lang="en-US" sz="3800"/>
              <a:t>Height &amp; Visibility Limitations</a:t>
            </a:r>
          </a:p>
        </p:txBody>
      </p:sp>
      <p:sp>
        <p:nvSpPr>
          <p:cNvPr id="7" name="Text Placeholder 6">
            <a:extLst>
              <a:ext uri="{FF2B5EF4-FFF2-40B4-BE49-F238E27FC236}">
                <a16:creationId xmlns:a16="http://schemas.microsoft.com/office/drawing/2014/main" id="{1197CAAD-0FF9-406B-BB56-000079790FC1}"/>
              </a:ext>
            </a:extLst>
          </p:cNvPr>
          <p:cNvSpPr>
            <a:spLocks noGrp="1"/>
          </p:cNvSpPr>
          <p:nvPr>
            <p:ph type="body" sz="quarter" idx="15"/>
          </p:nvPr>
        </p:nvSpPr>
        <p:spPr>
          <a:xfrm>
            <a:off x="4619735" y="4110036"/>
            <a:ext cx="3196684" cy="1985963"/>
          </a:xfrm>
        </p:spPr>
        <p:txBody>
          <a:bodyPr vert="horz" lIns="91440" tIns="45720" rIns="91440" bIns="45720" rtlCol="0">
            <a:normAutofit/>
          </a:bodyPr>
          <a:lstStyle/>
          <a:p>
            <a:pPr marL="0" indent="0" algn="ctr"/>
            <a:r>
              <a:rPr lang="en-US"/>
              <a:t>Topic 2</a:t>
            </a:r>
          </a:p>
        </p:txBody>
      </p:sp>
      <p:pic>
        <p:nvPicPr>
          <p:cNvPr id="3" name="Picture 2">
            <a:extLst>
              <a:ext uri="{FF2B5EF4-FFF2-40B4-BE49-F238E27FC236}">
                <a16:creationId xmlns:a16="http://schemas.microsoft.com/office/drawing/2014/main" id="{ECC8F261-39D1-64B9-46F4-B4776E4E13B1}"/>
              </a:ext>
            </a:extLst>
          </p:cNvPr>
          <p:cNvPicPr>
            <a:picLocks noChangeAspect="1"/>
          </p:cNvPicPr>
          <p:nvPr/>
        </p:nvPicPr>
        <p:blipFill>
          <a:blip r:embed="rId3">
            <a:extLst>
              <a:ext uri="{837473B0-CC2E-450A-ABE3-18F120FF3D39}">
                <a1611:picAttrSrcUrl xmlns:a1611="http://schemas.microsoft.com/office/drawing/2016/11/main" r:id="rId4"/>
              </a:ext>
            </a:extLst>
          </a:blip>
          <a:srcRect l="28646" r="28646"/>
          <a:stretch/>
        </p:blipFill>
        <p:spPr>
          <a:xfrm>
            <a:off x="20" y="10"/>
            <a:ext cx="4404098" cy="6857990"/>
          </a:xfrm>
          <a:custGeom>
            <a:avLst/>
            <a:gdLst/>
            <a:ahLst/>
            <a:cxnLst/>
            <a:rect l="l" t="t" r="r" b="b"/>
            <a:pathLst>
              <a:path w="4404118" h="6858000">
                <a:moveTo>
                  <a:pt x="2339583" y="0"/>
                </a:moveTo>
                <a:lnTo>
                  <a:pt x="2355830" y="61476"/>
                </a:lnTo>
                <a:cubicBezTo>
                  <a:pt x="2361586" y="83045"/>
                  <a:pt x="2368094" y="103971"/>
                  <a:pt x="2377524" y="122586"/>
                </a:cubicBezTo>
                <a:cubicBezTo>
                  <a:pt x="2392415" y="151907"/>
                  <a:pt x="2419460" y="173413"/>
                  <a:pt x="2444420" y="192440"/>
                </a:cubicBezTo>
                <a:cubicBezTo>
                  <a:pt x="2495529" y="231487"/>
                  <a:pt x="2527080" y="290106"/>
                  <a:pt x="2559207" y="349349"/>
                </a:cubicBezTo>
                <a:cubicBezTo>
                  <a:pt x="2571632" y="372606"/>
                  <a:pt x="2588563" y="392138"/>
                  <a:pt x="2602225" y="414481"/>
                </a:cubicBezTo>
                <a:cubicBezTo>
                  <a:pt x="2608496" y="424893"/>
                  <a:pt x="2614942" y="437236"/>
                  <a:pt x="2616684" y="450003"/>
                </a:cubicBezTo>
                <a:cubicBezTo>
                  <a:pt x="2622547" y="490034"/>
                  <a:pt x="2641148" y="514975"/>
                  <a:pt x="2669003" y="533869"/>
                </a:cubicBezTo>
                <a:cubicBezTo>
                  <a:pt x="2681901" y="542764"/>
                  <a:pt x="2691903" y="559689"/>
                  <a:pt x="2700535" y="575333"/>
                </a:cubicBezTo>
                <a:cubicBezTo>
                  <a:pt x="2729512" y="628690"/>
                  <a:pt x="2754821" y="684525"/>
                  <a:pt x="2807479" y="710990"/>
                </a:cubicBezTo>
                <a:cubicBezTo>
                  <a:pt x="2820500" y="717450"/>
                  <a:pt x="2830720" y="740669"/>
                  <a:pt x="2835001" y="758969"/>
                </a:cubicBezTo>
                <a:cubicBezTo>
                  <a:pt x="2842218" y="789390"/>
                  <a:pt x="2843647" y="820083"/>
                  <a:pt x="2870022" y="838495"/>
                </a:cubicBezTo>
                <a:cubicBezTo>
                  <a:pt x="2878885" y="844641"/>
                  <a:pt x="2881584" y="867894"/>
                  <a:pt x="2882402" y="884069"/>
                </a:cubicBezTo>
                <a:cubicBezTo>
                  <a:pt x="2885078" y="932638"/>
                  <a:pt x="2898165" y="960616"/>
                  <a:pt x="2936995" y="969072"/>
                </a:cubicBezTo>
                <a:cubicBezTo>
                  <a:pt x="3007357" y="984417"/>
                  <a:pt x="3043775" y="1046171"/>
                  <a:pt x="3076951" y="1112096"/>
                </a:cubicBezTo>
                <a:cubicBezTo>
                  <a:pt x="3100643" y="1158994"/>
                  <a:pt x="3117151" y="1211409"/>
                  <a:pt x="3141387" y="1257566"/>
                </a:cubicBezTo>
                <a:cubicBezTo>
                  <a:pt x="3153277" y="1279930"/>
                  <a:pt x="3173543" y="1297754"/>
                  <a:pt x="3193071" y="1311394"/>
                </a:cubicBezTo>
                <a:cubicBezTo>
                  <a:pt x="3224094" y="1332909"/>
                  <a:pt x="3241804" y="1362627"/>
                  <a:pt x="3250073" y="1405992"/>
                </a:cubicBezTo>
                <a:cubicBezTo>
                  <a:pt x="3257673" y="1446266"/>
                  <a:pt x="3273857" y="1483664"/>
                  <a:pt x="3283740" y="1523444"/>
                </a:cubicBezTo>
                <a:cubicBezTo>
                  <a:pt x="3293127" y="1560430"/>
                  <a:pt x="3298747" y="1599065"/>
                  <a:pt x="3306504" y="1636638"/>
                </a:cubicBezTo>
                <a:cubicBezTo>
                  <a:pt x="3311477" y="1661025"/>
                  <a:pt x="3314234" y="1687006"/>
                  <a:pt x="3323416" y="1708173"/>
                </a:cubicBezTo>
                <a:cubicBezTo>
                  <a:pt x="3340602" y="1747889"/>
                  <a:pt x="3341593" y="1786419"/>
                  <a:pt x="3330834" y="1831463"/>
                </a:cubicBezTo>
                <a:cubicBezTo>
                  <a:pt x="3323215" y="1863606"/>
                  <a:pt x="3323028" y="1899517"/>
                  <a:pt x="3325458" y="1932531"/>
                </a:cubicBezTo>
                <a:cubicBezTo>
                  <a:pt x="3328288" y="1972134"/>
                  <a:pt x="3328527" y="2009738"/>
                  <a:pt x="3320394" y="2050249"/>
                </a:cubicBezTo>
                <a:cubicBezTo>
                  <a:pt x="3309254" y="2105857"/>
                  <a:pt x="3314506" y="2159685"/>
                  <a:pt x="3338141" y="2210114"/>
                </a:cubicBezTo>
                <a:cubicBezTo>
                  <a:pt x="3363243" y="2264284"/>
                  <a:pt x="3384387" y="2321440"/>
                  <a:pt x="3404628" y="2378738"/>
                </a:cubicBezTo>
                <a:cubicBezTo>
                  <a:pt x="3410511" y="2395084"/>
                  <a:pt x="3411689" y="2418120"/>
                  <a:pt x="3407259" y="2435467"/>
                </a:cubicBezTo>
                <a:cubicBezTo>
                  <a:pt x="3392793" y="2491151"/>
                  <a:pt x="3380194" y="2549275"/>
                  <a:pt x="3356495" y="2599849"/>
                </a:cubicBezTo>
                <a:cubicBezTo>
                  <a:pt x="3320179" y="2677233"/>
                  <a:pt x="3293483" y="2755427"/>
                  <a:pt x="3294074" y="2842361"/>
                </a:cubicBezTo>
                <a:cubicBezTo>
                  <a:pt x="3294172" y="2865245"/>
                  <a:pt x="3302178" y="2890058"/>
                  <a:pt x="3312858" y="2908439"/>
                </a:cubicBezTo>
                <a:cubicBezTo>
                  <a:pt x="3331888" y="2941339"/>
                  <a:pt x="3348643" y="2973100"/>
                  <a:pt x="3351202" y="3016205"/>
                </a:cubicBezTo>
                <a:cubicBezTo>
                  <a:pt x="3353458" y="3055184"/>
                  <a:pt x="3399269" y="3091033"/>
                  <a:pt x="3438099" y="3085336"/>
                </a:cubicBezTo>
                <a:cubicBezTo>
                  <a:pt x="3481887" y="3078970"/>
                  <a:pt x="3514312" y="3095239"/>
                  <a:pt x="3539878" y="3136681"/>
                </a:cubicBezTo>
                <a:cubicBezTo>
                  <a:pt x="3550096" y="3153637"/>
                  <a:pt x="3567509" y="3163435"/>
                  <a:pt x="3579433" y="3179271"/>
                </a:cubicBezTo>
                <a:cubicBezTo>
                  <a:pt x="3589310" y="3192368"/>
                  <a:pt x="3599714" y="3207990"/>
                  <a:pt x="3603096" y="3224801"/>
                </a:cubicBezTo>
                <a:cubicBezTo>
                  <a:pt x="3609269" y="3254802"/>
                  <a:pt x="3620336" y="3275144"/>
                  <a:pt x="3643662" y="3288499"/>
                </a:cubicBezTo>
                <a:cubicBezTo>
                  <a:pt x="3677663" y="3307714"/>
                  <a:pt x="3709940" y="3331312"/>
                  <a:pt x="3743281" y="3352066"/>
                </a:cubicBezTo>
                <a:cubicBezTo>
                  <a:pt x="3762563" y="3364307"/>
                  <a:pt x="3771612" y="3383279"/>
                  <a:pt x="3773604" y="3409971"/>
                </a:cubicBezTo>
                <a:cubicBezTo>
                  <a:pt x="3774973" y="3425409"/>
                  <a:pt x="3774833" y="3445264"/>
                  <a:pt x="3782303" y="3455027"/>
                </a:cubicBezTo>
                <a:cubicBezTo>
                  <a:pt x="3823032" y="3508129"/>
                  <a:pt x="3817073" y="3575628"/>
                  <a:pt x="3816834" y="3641755"/>
                </a:cubicBezTo>
                <a:cubicBezTo>
                  <a:pt x="3816868" y="3649380"/>
                  <a:pt x="3816465" y="3656950"/>
                  <a:pt x="3815414" y="3664423"/>
                </a:cubicBezTo>
                <a:cubicBezTo>
                  <a:pt x="3801919" y="3755638"/>
                  <a:pt x="3815819" y="3842268"/>
                  <a:pt x="3831022" y="3929077"/>
                </a:cubicBezTo>
                <a:cubicBezTo>
                  <a:pt x="3835097" y="3951977"/>
                  <a:pt x="3833989" y="3977140"/>
                  <a:pt x="3833427" y="4001566"/>
                </a:cubicBezTo>
                <a:cubicBezTo>
                  <a:pt x="3832188" y="4065371"/>
                  <a:pt x="3821392" y="4131101"/>
                  <a:pt x="3844622" y="4190727"/>
                </a:cubicBezTo>
                <a:cubicBezTo>
                  <a:pt x="3862782" y="4237659"/>
                  <a:pt x="3887520" y="4278712"/>
                  <a:pt x="3928268" y="4300238"/>
                </a:cubicBezTo>
                <a:cubicBezTo>
                  <a:pt x="3955639" y="4314708"/>
                  <a:pt x="3971141" y="4338123"/>
                  <a:pt x="3977747" y="4374448"/>
                </a:cubicBezTo>
                <a:cubicBezTo>
                  <a:pt x="3983513" y="4405752"/>
                  <a:pt x="3995802" y="4434707"/>
                  <a:pt x="4003670" y="4465215"/>
                </a:cubicBezTo>
                <a:cubicBezTo>
                  <a:pt x="4007817" y="4481320"/>
                  <a:pt x="4013181" y="4499770"/>
                  <a:pt x="4010889" y="4516055"/>
                </a:cubicBezTo>
                <a:cubicBezTo>
                  <a:pt x="4004766" y="4559572"/>
                  <a:pt x="3997230" y="4603706"/>
                  <a:pt x="3985367" y="4645602"/>
                </a:cubicBezTo>
                <a:cubicBezTo>
                  <a:pt x="3979327" y="4666529"/>
                  <a:pt x="3964001" y="4685883"/>
                  <a:pt x="3949671" y="4701292"/>
                </a:cubicBezTo>
                <a:cubicBezTo>
                  <a:pt x="3934619" y="4717144"/>
                  <a:pt x="3926217" y="4732840"/>
                  <a:pt x="3934280" y="4754123"/>
                </a:cubicBezTo>
                <a:cubicBezTo>
                  <a:pt x="3954470" y="4807057"/>
                  <a:pt x="3975168" y="4859522"/>
                  <a:pt x="3997064" y="4911338"/>
                </a:cubicBezTo>
                <a:cubicBezTo>
                  <a:pt x="4000886" y="4920316"/>
                  <a:pt x="4011419" y="4925608"/>
                  <a:pt x="4019528" y="4930834"/>
                </a:cubicBezTo>
                <a:cubicBezTo>
                  <a:pt x="4057441" y="4955228"/>
                  <a:pt x="4096344" y="4977308"/>
                  <a:pt x="4133308" y="5003744"/>
                </a:cubicBezTo>
                <a:cubicBezTo>
                  <a:pt x="4145954" y="5012874"/>
                  <a:pt x="4153881" y="5031960"/>
                  <a:pt x="4163240" y="5047160"/>
                </a:cubicBezTo>
                <a:cubicBezTo>
                  <a:pt x="4166325" y="5051950"/>
                  <a:pt x="4165736" y="5060853"/>
                  <a:pt x="4169223" y="5064337"/>
                </a:cubicBezTo>
                <a:cubicBezTo>
                  <a:pt x="4201572" y="5095297"/>
                  <a:pt x="4199843" y="5142157"/>
                  <a:pt x="4206880" y="5186434"/>
                </a:cubicBezTo>
                <a:cubicBezTo>
                  <a:pt x="4212828" y="5224301"/>
                  <a:pt x="4215657" y="5263904"/>
                  <a:pt x="4222813" y="5299486"/>
                </a:cubicBezTo>
                <a:cubicBezTo>
                  <a:pt x="4234060" y="5354705"/>
                  <a:pt x="4242835" y="5405490"/>
                  <a:pt x="4235257" y="5464049"/>
                </a:cubicBezTo>
                <a:cubicBezTo>
                  <a:pt x="4232096" y="5488106"/>
                  <a:pt x="4247880" y="5518914"/>
                  <a:pt x="4261474" y="5540158"/>
                </a:cubicBezTo>
                <a:cubicBezTo>
                  <a:pt x="4287766" y="5581156"/>
                  <a:pt x="4293039" y="5623827"/>
                  <a:pt x="4280115" y="5674826"/>
                </a:cubicBezTo>
                <a:cubicBezTo>
                  <a:pt x="4275759" y="5691638"/>
                  <a:pt x="4279993" y="5711838"/>
                  <a:pt x="4282322" y="5729864"/>
                </a:cubicBezTo>
                <a:cubicBezTo>
                  <a:pt x="4284366" y="5746757"/>
                  <a:pt x="4288475" y="5763124"/>
                  <a:pt x="4293132" y="5778754"/>
                </a:cubicBezTo>
                <a:cubicBezTo>
                  <a:pt x="4298890" y="5797536"/>
                  <a:pt x="4302061" y="5820581"/>
                  <a:pt x="4313246" y="5832226"/>
                </a:cubicBezTo>
                <a:cubicBezTo>
                  <a:pt x="4348093" y="5868983"/>
                  <a:pt x="4358048" y="5922385"/>
                  <a:pt x="4360648" y="5971487"/>
                </a:cubicBezTo>
                <a:cubicBezTo>
                  <a:pt x="4364319" y="6036528"/>
                  <a:pt x="4361672" y="6107215"/>
                  <a:pt x="4321661" y="6165296"/>
                </a:cubicBezTo>
                <a:cubicBezTo>
                  <a:pt x="4297541" y="6200015"/>
                  <a:pt x="4287954" y="6235151"/>
                  <a:pt x="4306753" y="6277545"/>
                </a:cubicBezTo>
                <a:cubicBezTo>
                  <a:pt x="4319729" y="6306327"/>
                  <a:pt x="4304165" y="6357226"/>
                  <a:pt x="4281339" y="6379605"/>
                </a:cubicBezTo>
                <a:cubicBezTo>
                  <a:pt x="4273124" y="6387708"/>
                  <a:pt x="4264871" y="6396077"/>
                  <a:pt x="4251023" y="6409646"/>
                </a:cubicBezTo>
                <a:cubicBezTo>
                  <a:pt x="4300272" y="6444619"/>
                  <a:pt x="4296891" y="6503223"/>
                  <a:pt x="4299881" y="6560548"/>
                </a:cubicBezTo>
                <a:cubicBezTo>
                  <a:pt x="4301794" y="6595663"/>
                  <a:pt x="4327948" y="6607784"/>
                  <a:pt x="4352197" y="6617730"/>
                </a:cubicBezTo>
                <a:cubicBezTo>
                  <a:pt x="4395933" y="6635319"/>
                  <a:pt x="4412086" y="6665089"/>
                  <a:pt x="4400475" y="6720904"/>
                </a:cubicBezTo>
                <a:lnTo>
                  <a:pt x="4366138" y="6858000"/>
                </a:lnTo>
                <a:lnTo>
                  <a:pt x="0" y="6858000"/>
                </a:lnTo>
                <a:lnTo>
                  <a:pt x="1" y="0"/>
                </a:lnTo>
                <a:close/>
              </a:path>
            </a:pathLst>
          </a:custGeom>
        </p:spPr>
      </p:pic>
      <p:sp>
        <p:nvSpPr>
          <p:cNvPr id="83" name="Freeform: Shape 82">
            <a:extLst>
              <a:ext uri="{FF2B5EF4-FFF2-40B4-BE49-F238E27FC236}">
                <a16:creationId xmlns:a16="http://schemas.microsoft.com/office/drawing/2014/main" id="{B9F7A657-A936-48EC-851D-106D4F1B4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4" name="Freeform: Shape 83">
            <a:extLst>
              <a:ext uri="{FF2B5EF4-FFF2-40B4-BE49-F238E27FC236}">
                <a16:creationId xmlns:a16="http://schemas.microsoft.com/office/drawing/2014/main" id="{0D585759-3D5B-483A-8B7F-131E93727E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2" name="Picture Placeholder 11">
            <a:extLst>
              <a:ext uri="{FF2B5EF4-FFF2-40B4-BE49-F238E27FC236}">
                <a16:creationId xmlns:a16="http://schemas.microsoft.com/office/drawing/2014/main" id="{A8403F14-8761-4309-9481-294D1CB6A7B8}"/>
              </a:ext>
            </a:extLst>
          </p:cNvPr>
          <p:cNvPicPr>
            <a:picLocks noGrp="1" noChangeAspect="1"/>
          </p:cNvPicPr>
          <p:nvPr>
            <p:ph type="pic" sz="quarter" idx="13"/>
          </p:nvPr>
        </p:nvPicPr>
        <p:blipFill>
          <a:blip r:embed="rId6"/>
          <a:srcRect l="14936"/>
          <a:stretch>
            <a:fillRect/>
          </a:stretch>
        </p:blipFill>
        <p:spPr>
          <a:xfrm>
            <a:off x="8298032" y="1"/>
            <a:ext cx="3893968" cy="6858000"/>
          </a:xfrm>
          <a:custGeom>
            <a:avLst/>
            <a:gdLst/>
            <a:ahLst/>
            <a:cxnLst/>
            <a:rect l="l" t="t" r="r" b="b"/>
            <a:pathLst>
              <a:path w="3893968" h="6858000">
                <a:moveTo>
                  <a:pt x="338369" y="0"/>
                </a:moveTo>
                <a:lnTo>
                  <a:pt x="3893968" y="0"/>
                </a:lnTo>
                <a:lnTo>
                  <a:pt x="3893968" y="6858000"/>
                </a:lnTo>
                <a:lnTo>
                  <a:pt x="1216671" y="6858000"/>
                </a:lnTo>
                <a:lnTo>
                  <a:pt x="1198416" y="6818459"/>
                </a:lnTo>
                <a:cubicBezTo>
                  <a:pt x="1190734" y="6803472"/>
                  <a:pt x="1187035" y="6786020"/>
                  <a:pt x="1183009" y="6769170"/>
                </a:cubicBezTo>
                <a:cubicBezTo>
                  <a:pt x="1172295" y="6725194"/>
                  <a:pt x="1169341" y="6678213"/>
                  <a:pt x="1138622" y="6641421"/>
                </a:cubicBezTo>
                <a:cubicBezTo>
                  <a:pt x="1114549" y="6612440"/>
                  <a:pt x="1085974" y="6588651"/>
                  <a:pt x="1047406" y="6581078"/>
                </a:cubicBezTo>
                <a:cubicBezTo>
                  <a:pt x="1021497" y="6575985"/>
                  <a:pt x="1004018" y="6562662"/>
                  <a:pt x="991710" y="6538917"/>
                </a:cubicBezTo>
                <a:cubicBezTo>
                  <a:pt x="981041" y="6518466"/>
                  <a:pt x="965269" y="6500777"/>
                  <a:pt x="952962" y="6481244"/>
                </a:cubicBezTo>
                <a:cubicBezTo>
                  <a:pt x="946472" y="6470931"/>
                  <a:pt x="938516" y="6459224"/>
                  <a:pt x="937458" y="6447652"/>
                </a:cubicBezTo>
                <a:cubicBezTo>
                  <a:pt x="934632" y="6416727"/>
                  <a:pt x="932894" y="6385131"/>
                  <a:pt x="935239" y="6354307"/>
                </a:cubicBezTo>
                <a:cubicBezTo>
                  <a:pt x="936511" y="6338889"/>
                  <a:pt x="945954" y="6322914"/>
                  <a:pt x="955280" y="6309818"/>
                </a:cubicBezTo>
                <a:cubicBezTo>
                  <a:pt x="965138" y="6296290"/>
                  <a:pt x="969377" y="6284043"/>
                  <a:pt x="958607" y="6270870"/>
                </a:cubicBezTo>
                <a:cubicBezTo>
                  <a:pt x="931703" y="6238132"/>
                  <a:pt x="904454" y="6205803"/>
                  <a:pt x="876308" y="6174132"/>
                </a:cubicBezTo>
                <a:cubicBezTo>
                  <a:pt x="871407" y="6168650"/>
                  <a:pt x="861488" y="6166879"/>
                  <a:pt x="853639" y="6164727"/>
                </a:cubicBezTo>
                <a:cubicBezTo>
                  <a:pt x="816950" y="6154686"/>
                  <a:pt x="779845" y="6146408"/>
                  <a:pt x="743586" y="6134801"/>
                </a:cubicBezTo>
                <a:cubicBezTo>
                  <a:pt x="731165" y="6130771"/>
                  <a:pt x="720915" y="6119081"/>
                  <a:pt x="710165" y="6110309"/>
                </a:cubicBezTo>
                <a:cubicBezTo>
                  <a:pt x="706663" y="6107567"/>
                  <a:pt x="705521" y="6101357"/>
                  <a:pt x="701917" y="6099584"/>
                </a:cubicBezTo>
                <a:cubicBezTo>
                  <a:pt x="668742" y="6084061"/>
                  <a:pt x="661569" y="6051619"/>
                  <a:pt x="647429" y="6022496"/>
                </a:cubicBezTo>
                <a:cubicBezTo>
                  <a:pt x="635396" y="5997577"/>
                  <a:pt x="625690" y="5970917"/>
                  <a:pt x="613055" y="5947779"/>
                </a:cubicBezTo>
                <a:cubicBezTo>
                  <a:pt x="593323" y="5911894"/>
                  <a:pt x="576507" y="5878614"/>
                  <a:pt x="572144" y="5837119"/>
                </a:cubicBezTo>
                <a:cubicBezTo>
                  <a:pt x="570393" y="5820061"/>
                  <a:pt x="551309" y="5801720"/>
                  <a:pt x="535849" y="5789550"/>
                </a:cubicBezTo>
                <a:cubicBezTo>
                  <a:pt x="505966" y="5766073"/>
                  <a:pt x="493620" y="5737740"/>
                  <a:pt x="495189" y="5700485"/>
                </a:cubicBezTo>
                <a:cubicBezTo>
                  <a:pt x="495787" y="5688187"/>
                  <a:pt x="488469" y="5675080"/>
                  <a:pt x="483167" y="5663132"/>
                </a:cubicBezTo>
                <a:cubicBezTo>
                  <a:pt x="478315" y="5651905"/>
                  <a:pt x="471809" y="5641405"/>
                  <a:pt x="464972" y="5631508"/>
                </a:cubicBezTo>
                <a:cubicBezTo>
                  <a:pt x="456621" y="5619645"/>
                  <a:pt x="449678" y="5604401"/>
                  <a:pt x="438035" y="5598387"/>
                </a:cubicBezTo>
                <a:cubicBezTo>
                  <a:pt x="401668" y="5579329"/>
                  <a:pt x="383369" y="5544462"/>
                  <a:pt x="372106" y="5511248"/>
                </a:cubicBezTo>
                <a:cubicBezTo>
                  <a:pt x="356996" y="5467291"/>
                  <a:pt x="346209" y="5418348"/>
                  <a:pt x="369471" y="5371457"/>
                </a:cubicBezTo>
                <a:cubicBezTo>
                  <a:pt x="383550" y="5343391"/>
                  <a:pt x="385210" y="5317603"/>
                  <a:pt x="361431" y="5291847"/>
                </a:cubicBezTo>
                <a:cubicBezTo>
                  <a:pt x="345107" y="5274398"/>
                  <a:pt x="348937" y="5236746"/>
                  <a:pt x="364192" y="5217372"/>
                </a:cubicBezTo>
                <a:cubicBezTo>
                  <a:pt x="369673" y="5210365"/>
                  <a:pt x="375137" y="5203170"/>
                  <a:pt x="384393" y="5191420"/>
                </a:cubicBezTo>
                <a:cubicBezTo>
                  <a:pt x="336126" y="5176127"/>
                  <a:pt x="328192" y="5135340"/>
                  <a:pt x="315081" y="5096554"/>
                </a:cubicBezTo>
                <a:cubicBezTo>
                  <a:pt x="306982" y="5072810"/>
                  <a:pt x="282541" y="5069113"/>
                  <a:pt x="260118" y="5066571"/>
                </a:cubicBezTo>
                <a:cubicBezTo>
                  <a:pt x="219739" y="5062225"/>
                  <a:pt x="200534" y="5044659"/>
                  <a:pt x="200101" y="5004334"/>
                </a:cubicBezTo>
                <a:cubicBezTo>
                  <a:pt x="199667" y="4959801"/>
                  <a:pt x="201887" y="4915027"/>
                  <a:pt x="205282" y="4870526"/>
                </a:cubicBezTo>
                <a:cubicBezTo>
                  <a:pt x="207493" y="4842394"/>
                  <a:pt x="216776" y="4816294"/>
                  <a:pt x="237135" y="4794155"/>
                </a:cubicBezTo>
                <a:cubicBezTo>
                  <a:pt x="256979" y="4772639"/>
                  <a:pt x="254096" y="4768311"/>
                  <a:pt x="234769" y="4747312"/>
                </a:cubicBezTo>
                <a:cubicBezTo>
                  <a:pt x="212248" y="4722779"/>
                  <a:pt x="191160" y="4697159"/>
                  <a:pt x="171312" y="4670469"/>
                </a:cubicBezTo>
                <a:cubicBezTo>
                  <a:pt x="164997" y="4662055"/>
                  <a:pt x="164007" y="4649137"/>
                  <a:pt x="161847" y="4638047"/>
                </a:cubicBezTo>
                <a:cubicBezTo>
                  <a:pt x="158025" y="4619266"/>
                  <a:pt x="152446" y="4600072"/>
                  <a:pt x="153024" y="4581273"/>
                </a:cubicBezTo>
                <a:cubicBezTo>
                  <a:pt x="153671" y="4563232"/>
                  <a:pt x="159836" y="4544876"/>
                  <a:pt x="166106" y="4527662"/>
                </a:cubicBezTo>
                <a:cubicBezTo>
                  <a:pt x="183711" y="4479566"/>
                  <a:pt x="206974" y="4434780"/>
                  <a:pt x="242952" y="4397249"/>
                </a:cubicBezTo>
                <a:cubicBezTo>
                  <a:pt x="247676" y="4392419"/>
                  <a:pt x="248776" y="4383519"/>
                  <a:pt x="249824" y="4376152"/>
                </a:cubicBezTo>
                <a:cubicBezTo>
                  <a:pt x="251596" y="4364130"/>
                  <a:pt x="253141" y="4351746"/>
                  <a:pt x="252430" y="4339758"/>
                </a:cubicBezTo>
                <a:cubicBezTo>
                  <a:pt x="249021" y="4281533"/>
                  <a:pt x="271420" y="4233574"/>
                  <a:pt x="310483" y="4192126"/>
                </a:cubicBezTo>
                <a:cubicBezTo>
                  <a:pt x="321638" y="4180203"/>
                  <a:pt x="322204" y="4171734"/>
                  <a:pt x="307088" y="4161254"/>
                </a:cubicBezTo>
                <a:cubicBezTo>
                  <a:pt x="289526" y="4149088"/>
                  <a:pt x="294190" y="4128957"/>
                  <a:pt x="296371" y="4110965"/>
                </a:cubicBezTo>
                <a:cubicBezTo>
                  <a:pt x="298501" y="4092407"/>
                  <a:pt x="300805" y="4073639"/>
                  <a:pt x="302936" y="4055080"/>
                </a:cubicBezTo>
                <a:cubicBezTo>
                  <a:pt x="304360" y="4041369"/>
                  <a:pt x="305423" y="4027880"/>
                  <a:pt x="307434" y="4014304"/>
                </a:cubicBezTo>
                <a:cubicBezTo>
                  <a:pt x="313711" y="3972028"/>
                  <a:pt x="307277" y="3935121"/>
                  <a:pt x="273285" y="3904367"/>
                </a:cubicBezTo>
                <a:cubicBezTo>
                  <a:pt x="247229" y="3880922"/>
                  <a:pt x="237210" y="3848744"/>
                  <a:pt x="241230" y="3813177"/>
                </a:cubicBezTo>
                <a:cubicBezTo>
                  <a:pt x="241779" y="3808726"/>
                  <a:pt x="245070" y="3802879"/>
                  <a:pt x="243276" y="3799981"/>
                </a:cubicBezTo>
                <a:cubicBezTo>
                  <a:pt x="216902" y="3756289"/>
                  <a:pt x="252672" y="3716481"/>
                  <a:pt x="251290" y="3674138"/>
                </a:cubicBezTo>
                <a:cubicBezTo>
                  <a:pt x="250727" y="3655443"/>
                  <a:pt x="263035" y="3635188"/>
                  <a:pt x="272701" y="3617470"/>
                </a:cubicBezTo>
                <a:cubicBezTo>
                  <a:pt x="285970" y="3593109"/>
                  <a:pt x="298896" y="3571267"/>
                  <a:pt x="289223" y="3540780"/>
                </a:cubicBezTo>
                <a:cubicBezTo>
                  <a:pt x="279361" y="3510308"/>
                  <a:pt x="289661" y="3480672"/>
                  <a:pt x="309536" y="3455326"/>
                </a:cubicBezTo>
                <a:cubicBezTo>
                  <a:pt x="324601" y="3435968"/>
                  <a:pt x="324333" y="3416286"/>
                  <a:pt x="317440" y="3393195"/>
                </a:cubicBezTo>
                <a:cubicBezTo>
                  <a:pt x="308872" y="3364327"/>
                  <a:pt x="305700" y="3333817"/>
                  <a:pt x="299375" y="3304362"/>
                </a:cubicBezTo>
                <a:cubicBezTo>
                  <a:pt x="298026" y="3297979"/>
                  <a:pt x="294625" y="3290066"/>
                  <a:pt x="289725" y="3286686"/>
                </a:cubicBezTo>
                <a:cubicBezTo>
                  <a:pt x="228943" y="3245373"/>
                  <a:pt x="222391" y="3179973"/>
                  <a:pt x="213841" y="3115712"/>
                </a:cubicBezTo>
                <a:cubicBezTo>
                  <a:pt x="208562" y="3076788"/>
                  <a:pt x="204974" y="3037516"/>
                  <a:pt x="202333" y="2998158"/>
                </a:cubicBezTo>
                <a:cubicBezTo>
                  <a:pt x="201311" y="2984859"/>
                  <a:pt x="203063" y="2970544"/>
                  <a:pt x="207679" y="2958260"/>
                </a:cubicBezTo>
                <a:cubicBezTo>
                  <a:pt x="217395" y="2932695"/>
                  <a:pt x="230888" y="2908699"/>
                  <a:pt x="240811" y="2883304"/>
                </a:cubicBezTo>
                <a:cubicBezTo>
                  <a:pt x="244723" y="2873766"/>
                  <a:pt x="243837" y="2861986"/>
                  <a:pt x="243624" y="2851292"/>
                </a:cubicBezTo>
                <a:cubicBezTo>
                  <a:pt x="243427" y="2832371"/>
                  <a:pt x="236967" y="2811919"/>
                  <a:pt x="242323" y="2795169"/>
                </a:cubicBezTo>
                <a:cubicBezTo>
                  <a:pt x="256133" y="2751630"/>
                  <a:pt x="248562" y="2712721"/>
                  <a:pt x="227468" y="2674477"/>
                </a:cubicBezTo>
                <a:cubicBezTo>
                  <a:pt x="197898" y="2620936"/>
                  <a:pt x="194974" y="2568022"/>
                  <a:pt x="229169" y="2515160"/>
                </a:cubicBezTo>
                <a:cubicBezTo>
                  <a:pt x="244595" y="2491368"/>
                  <a:pt x="234271" y="2470503"/>
                  <a:pt x="218516" y="2453005"/>
                </a:cubicBezTo>
                <a:cubicBezTo>
                  <a:pt x="200223" y="2432867"/>
                  <a:pt x="194125" y="2412190"/>
                  <a:pt x="203806" y="2386246"/>
                </a:cubicBezTo>
                <a:cubicBezTo>
                  <a:pt x="205960" y="2380500"/>
                  <a:pt x="203921" y="2372844"/>
                  <a:pt x="202383" y="2366479"/>
                </a:cubicBezTo>
                <a:cubicBezTo>
                  <a:pt x="194277" y="2330108"/>
                  <a:pt x="182927" y="2293842"/>
                  <a:pt x="213009" y="2260869"/>
                </a:cubicBezTo>
                <a:cubicBezTo>
                  <a:pt x="218923" y="2254397"/>
                  <a:pt x="220676" y="2244289"/>
                  <a:pt x="224312" y="2235920"/>
                </a:cubicBezTo>
                <a:cubicBezTo>
                  <a:pt x="239095" y="2200902"/>
                  <a:pt x="237508" y="2202386"/>
                  <a:pt x="213159" y="2174578"/>
                </a:cubicBezTo>
                <a:cubicBezTo>
                  <a:pt x="200355" y="2160060"/>
                  <a:pt x="186823" y="2139680"/>
                  <a:pt x="186125" y="2121572"/>
                </a:cubicBezTo>
                <a:cubicBezTo>
                  <a:pt x="181881" y="2012343"/>
                  <a:pt x="145114" y="1911445"/>
                  <a:pt x="109864" y="1810408"/>
                </a:cubicBezTo>
                <a:cubicBezTo>
                  <a:pt x="88103" y="1748120"/>
                  <a:pt x="81469" y="1685980"/>
                  <a:pt x="91769" y="1620762"/>
                </a:cubicBezTo>
                <a:cubicBezTo>
                  <a:pt x="99319" y="1573585"/>
                  <a:pt x="75980" y="1531718"/>
                  <a:pt x="58766" y="1489867"/>
                </a:cubicBezTo>
                <a:cubicBezTo>
                  <a:pt x="55296" y="1481193"/>
                  <a:pt x="44098" y="1473800"/>
                  <a:pt x="34747" y="1469871"/>
                </a:cubicBezTo>
                <a:cubicBezTo>
                  <a:pt x="1693" y="1455674"/>
                  <a:pt x="-5822" y="1427857"/>
                  <a:pt x="4009" y="1390995"/>
                </a:cubicBezTo>
                <a:cubicBezTo>
                  <a:pt x="11672" y="1361792"/>
                  <a:pt x="22973" y="1334742"/>
                  <a:pt x="45160" y="1309565"/>
                </a:cubicBezTo>
                <a:cubicBezTo>
                  <a:pt x="71154" y="1280027"/>
                  <a:pt x="101047" y="1249173"/>
                  <a:pt x="109185" y="1206343"/>
                </a:cubicBezTo>
                <a:cubicBezTo>
                  <a:pt x="112659" y="1187852"/>
                  <a:pt x="111997" y="1172227"/>
                  <a:pt x="104951" y="1153741"/>
                </a:cubicBezTo>
                <a:cubicBezTo>
                  <a:pt x="91344" y="1117871"/>
                  <a:pt x="80754" y="1081537"/>
                  <a:pt x="109281" y="1044112"/>
                </a:cubicBezTo>
                <a:cubicBezTo>
                  <a:pt x="125001" y="1023546"/>
                  <a:pt x="133854" y="996911"/>
                  <a:pt x="126699" y="966766"/>
                </a:cubicBezTo>
                <a:cubicBezTo>
                  <a:pt x="117713" y="929136"/>
                  <a:pt x="128390" y="893152"/>
                  <a:pt x="145915" y="858839"/>
                </a:cubicBezTo>
                <a:cubicBezTo>
                  <a:pt x="152256" y="846589"/>
                  <a:pt x="155129" y="831979"/>
                  <a:pt x="157503" y="818181"/>
                </a:cubicBezTo>
                <a:cubicBezTo>
                  <a:pt x="163007" y="786305"/>
                  <a:pt x="167546" y="754324"/>
                  <a:pt x="171498" y="722208"/>
                </a:cubicBezTo>
                <a:cubicBezTo>
                  <a:pt x="174831" y="695887"/>
                  <a:pt x="176631" y="669515"/>
                  <a:pt x="179187" y="643071"/>
                </a:cubicBezTo>
                <a:cubicBezTo>
                  <a:pt x="181898" y="614129"/>
                  <a:pt x="192167" y="590426"/>
                  <a:pt x="219739" y="576047"/>
                </a:cubicBezTo>
                <a:cubicBezTo>
                  <a:pt x="228499" y="571420"/>
                  <a:pt x="234877" y="561655"/>
                  <a:pt x="241807" y="553752"/>
                </a:cubicBezTo>
                <a:cubicBezTo>
                  <a:pt x="246840" y="548128"/>
                  <a:pt x="250390" y="540914"/>
                  <a:pt x="255648" y="535652"/>
                </a:cubicBezTo>
                <a:cubicBezTo>
                  <a:pt x="283353" y="508059"/>
                  <a:pt x="311279" y="480830"/>
                  <a:pt x="339002" y="453429"/>
                </a:cubicBezTo>
                <a:cubicBezTo>
                  <a:pt x="341623" y="450701"/>
                  <a:pt x="344794" y="447734"/>
                  <a:pt x="345828" y="444388"/>
                </a:cubicBezTo>
                <a:cubicBezTo>
                  <a:pt x="356625" y="409732"/>
                  <a:pt x="366629" y="374766"/>
                  <a:pt x="378222" y="340421"/>
                </a:cubicBezTo>
                <a:cubicBezTo>
                  <a:pt x="382751" y="327190"/>
                  <a:pt x="388574" y="313459"/>
                  <a:pt x="397572" y="303070"/>
                </a:cubicBezTo>
                <a:cubicBezTo>
                  <a:pt x="417983" y="279398"/>
                  <a:pt x="440464" y="257448"/>
                  <a:pt x="447297" y="225451"/>
                </a:cubicBezTo>
                <a:cubicBezTo>
                  <a:pt x="449308" y="216084"/>
                  <a:pt x="449839" y="205132"/>
                  <a:pt x="446575" y="196630"/>
                </a:cubicBezTo>
                <a:cubicBezTo>
                  <a:pt x="433090" y="162088"/>
                  <a:pt x="417206" y="128533"/>
                  <a:pt x="403168" y="94234"/>
                </a:cubicBezTo>
                <a:cubicBezTo>
                  <a:pt x="394482" y="72455"/>
                  <a:pt x="384657" y="52883"/>
                  <a:pt x="360144" y="44217"/>
                </a:cubicBezTo>
                <a:cubicBezTo>
                  <a:pt x="353229" y="41791"/>
                  <a:pt x="345238" y="33911"/>
                  <a:pt x="343268" y="27013"/>
                </a:cubicBezTo>
                <a:close/>
              </a:path>
            </a:pathLst>
          </a:custGeom>
        </p:spPr>
      </p:pic>
      <p:sp>
        <p:nvSpPr>
          <p:cNvPr id="80" name="Freeform: Shape 79">
            <a:extLst>
              <a:ext uri="{FF2B5EF4-FFF2-40B4-BE49-F238E27FC236}">
                <a16:creationId xmlns:a16="http://schemas.microsoft.com/office/drawing/2014/main" id="{D67957E4-F168-4C9F-98D0-2E1865C9A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2037" y="1"/>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Shape 81">
            <a:extLst>
              <a:ext uri="{FF2B5EF4-FFF2-40B4-BE49-F238E27FC236}">
                <a16:creationId xmlns:a16="http://schemas.microsoft.com/office/drawing/2014/main" id="{3E83D9A9-D471-4D7B-B201-DE182EF2A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2037" y="1"/>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9EFD0CCC-A3B5-93FA-009C-95C9B937FC6D}"/>
              </a:ext>
            </a:extLst>
          </p:cNvPr>
          <p:cNvSpPr txBox="1"/>
          <p:nvPr/>
        </p:nvSpPr>
        <p:spPr>
          <a:xfrm>
            <a:off x="20" y="6858000"/>
            <a:ext cx="4404098" cy="230832"/>
          </a:xfrm>
          <a:prstGeom prst="rect">
            <a:avLst/>
          </a:prstGeom>
          <a:noFill/>
        </p:spPr>
        <p:txBody>
          <a:bodyPr wrap="square" rtlCol="0">
            <a:spAutoFit/>
          </a:bodyPr>
          <a:lstStyle/>
          <a:p>
            <a:r>
              <a:rPr lang="en-US" sz="900">
                <a:hlinkClick r:id="rId4" tooltip="http://flickr.com/photos/skvidal/3773599550"/>
              </a:rPr>
              <a:t>This Photo</a:t>
            </a:r>
            <a:r>
              <a:rPr lang="en-US" sz="900"/>
              <a:t> by Unknown Author is licensed under </a:t>
            </a:r>
            <a:r>
              <a:rPr lang="en-US" sz="900">
                <a:hlinkClick r:id="rId7" tooltip="https://creativecommons.org/licenses/by-sa/3.0/"/>
              </a:rPr>
              <a:t>CC BY-SA</a:t>
            </a:r>
            <a:endParaRPr lang="en-US" sz="900"/>
          </a:p>
        </p:txBody>
      </p:sp>
    </p:spTree>
    <p:extLst>
      <p:ext uri="{BB962C8B-B14F-4D97-AF65-F5344CB8AC3E}">
        <p14:creationId xmlns:p14="http://schemas.microsoft.com/office/powerpoint/2010/main" val="413605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5"/>
                                        </p:tgtEl>
                                        <p:attrNameLst>
                                          <p:attrName>style.visibility</p:attrName>
                                        </p:attrNameLst>
                                      </p:cBhvr>
                                      <p:to>
                                        <p:strVal val="visible"/>
                                      </p:to>
                                    </p:set>
                                    <p:animEffect transition="in" filter="fade">
                                      <p:cBhvr>
                                        <p:cTn id="7" dur="7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6011CC1-21C4-B6ED-3309-15534F0F7712}"/>
              </a:ext>
            </a:extLst>
          </p:cNvPr>
          <p:cNvSpPr>
            <a:spLocks noGrp="1"/>
          </p:cNvSpPr>
          <p:nvPr>
            <p:ph type="title"/>
          </p:nvPr>
        </p:nvSpPr>
        <p:spPr>
          <a:xfrm>
            <a:off x="5334001" y="1163594"/>
            <a:ext cx="6095999" cy="1624055"/>
          </a:xfrm>
        </p:spPr>
        <p:txBody>
          <a:bodyPr vert="horz" lIns="91440" tIns="45720" rIns="91440" bIns="45720" rtlCol="0" anchor="b" anchorCtr="0">
            <a:normAutofit/>
          </a:bodyPr>
          <a:lstStyle/>
          <a:p>
            <a:r>
              <a:rPr lang="en-US" sz="4400" kern="1200">
                <a:solidFill>
                  <a:schemeClr val="tx1"/>
                </a:solidFill>
                <a:latin typeface="+mj-lt"/>
                <a:ea typeface="+mj-ea"/>
                <a:cs typeface="+mj-cs"/>
              </a:rPr>
              <a:t>How is the Height of a Fence Measured?</a:t>
            </a:r>
          </a:p>
        </p:txBody>
      </p:sp>
      <p:pic>
        <p:nvPicPr>
          <p:cNvPr id="10" name="Picture 9">
            <a:extLst>
              <a:ext uri="{FF2B5EF4-FFF2-40B4-BE49-F238E27FC236}">
                <a16:creationId xmlns:a16="http://schemas.microsoft.com/office/drawing/2014/main" id="{F8EA9E86-4F1B-1F89-9CB2-6777B1431AC6}"/>
              </a:ext>
            </a:extLst>
          </p:cNvPr>
          <p:cNvPicPr>
            <a:picLocks noChangeAspect="1"/>
          </p:cNvPicPr>
          <p:nvPr/>
        </p:nvPicPr>
        <p:blipFill>
          <a:blip r:embed="rId2"/>
          <a:srcRect l="6649" r="6649"/>
          <a:stretch/>
        </p:blipFill>
        <p:spPr>
          <a:xfrm>
            <a:off x="20" y="10"/>
            <a:ext cx="4571982" cy="6857992"/>
          </a:xfrm>
          <a:custGeom>
            <a:avLst/>
            <a:gdLst/>
            <a:ahLst/>
            <a:cxnLst/>
            <a:rect l="l" t="t" r="r" b="b"/>
            <a:pathLst>
              <a:path w="4572002" h="6858002">
                <a:moveTo>
                  <a:pt x="4295315" y="6438981"/>
                </a:moveTo>
                <a:lnTo>
                  <a:pt x="4275384" y="6463840"/>
                </a:lnTo>
                <a:lnTo>
                  <a:pt x="4275382" y="6463849"/>
                </a:lnTo>
                <a:lnTo>
                  <a:pt x="4261587" y="6513012"/>
                </a:lnTo>
                <a:lnTo>
                  <a:pt x="4242781" y="6546194"/>
                </a:lnTo>
                <a:lnTo>
                  <a:pt x="4242781" y="6546195"/>
                </a:lnTo>
                <a:lnTo>
                  <a:pt x="4259119" y="6521804"/>
                </a:lnTo>
                <a:lnTo>
                  <a:pt x="4261587"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1"/>
                  <a:pt x="4093355" y="3574408"/>
                </a:cubicBezTo>
                <a:lnTo>
                  <a:pt x="4093356"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6"/>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5"/>
                </a:cubicBezTo>
                <a:lnTo>
                  <a:pt x="4158155" y="4933805"/>
                </a:lnTo>
                <a:lnTo>
                  <a:pt x="4158155" y="4933806"/>
                </a:lnTo>
                <a:cubicBezTo>
                  <a:pt x="4160163" y="4953853"/>
                  <a:pt x="4171415" y="4969748"/>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9"/>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1"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314" y="6364769"/>
                </a:lnTo>
                <a:lnTo>
                  <a:pt x="4380007" y="6387910"/>
                </a:lnTo>
                <a:lnTo>
                  <a:pt x="4377352" y="6393385"/>
                </a:lnTo>
                <a:lnTo>
                  <a:pt x="4370589" y="6407332"/>
                </a:lnTo>
                <a:lnTo>
                  <a:pt x="4370589" y="6407333"/>
                </a:lnTo>
                <a:lnTo>
                  <a:pt x="4377352" y="6393385"/>
                </a:lnTo>
                <a:lnTo>
                  <a:pt x="4380008" y="6387910"/>
                </a:lnTo>
                <a:lnTo>
                  <a:pt x="4381314" y="6364769"/>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9"/>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5"/>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6"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2"/>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5"/>
                  <a:pt x="4125838" y="2518264"/>
                </a:cubicBezTo>
                <a:cubicBezTo>
                  <a:pt x="4123171" y="2527790"/>
                  <a:pt x="4122027" y="2536458"/>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7"/>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2" y="2463019"/>
                </a:cubicBezTo>
                <a:lnTo>
                  <a:pt x="4134481" y="2463018"/>
                </a:lnTo>
                <a:lnTo>
                  <a:pt x="4134482" y="2463018"/>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8"/>
                </a:lnTo>
                <a:lnTo>
                  <a:pt x="3785402" y="228944"/>
                </a:lnTo>
                <a:lnTo>
                  <a:pt x="3785402" y="228949"/>
                </a:lnTo>
                <a:lnTo>
                  <a:pt x="3785402" y="228948"/>
                </a:lnTo>
                <a:lnTo>
                  <a:pt x="3785402" y="228944"/>
                </a:lnTo>
                <a:lnTo>
                  <a:pt x="3780943" y="177271"/>
                </a:lnTo>
                <a:lnTo>
                  <a:pt x="3777129" y="153388"/>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2"/>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5"/>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effectLst>
            <a:outerShdw blurRad="381000" dist="152400" algn="l" rotWithShape="0">
              <a:prstClr val="black">
                <a:alpha val="10000"/>
              </a:prstClr>
            </a:outerShdw>
          </a:effectLst>
        </p:spPr>
      </p:pic>
      <p:sp>
        <p:nvSpPr>
          <p:cNvPr id="18" name="Freeform: Shape 17">
            <a:extLst>
              <a:ext uri="{FF2B5EF4-FFF2-40B4-BE49-F238E27FC236}">
                <a16:creationId xmlns:a16="http://schemas.microsoft.com/office/drawing/2014/main" id="{340822D1-9EEA-4ECF-9360-D9AF87950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C292A62-7F34-4E30-BE04-48164A1D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AEB8FB69-2E1F-9A3A-84F7-DBD0131D21CB}"/>
              </a:ext>
            </a:extLst>
          </p:cNvPr>
          <p:cNvSpPr txBox="1"/>
          <p:nvPr/>
        </p:nvSpPr>
        <p:spPr>
          <a:xfrm>
            <a:off x="5334001" y="3047999"/>
            <a:ext cx="6095999" cy="3048001"/>
          </a:xfrm>
          <a:prstGeom prst="rect">
            <a:avLst/>
          </a:prstGeom>
        </p:spPr>
        <p:txBody>
          <a:bodyPr vert="horz" lIns="91440" tIns="45720" rIns="91440" bIns="45720" rtlCol="0">
            <a:normAutofit/>
          </a:bodyPr>
          <a:lstStyle/>
          <a:p>
            <a:pPr>
              <a:lnSpc>
                <a:spcPct val="90000"/>
              </a:lnSpc>
              <a:spcAft>
                <a:spcPts val="600"/>
              </a:spcAft>
            </a:pPr>
            <a:r>
              <a:rPr lang="en-US" dirty="0"/>
              <a:t>The maximum height of a fence or freestanding wall is determined by measuring from the finished grade at the base of the fence or wall. </a:t>
            </a:r>
          </a:p>
        </p:txBody>
      </p:sp>
      <p:sp>
        <p:nvSpPr>
          <p:cNvPr id="2" name="TextBox 1">
            <a:extLst>
              <a:ext uri="{FF2B5EF4-FFF2-40B4-BE49-F238E27FC236}">
                <a16:creationId xmlns:a16="http://schemas.microsoft.com/office/drawing/2014/main" id="{4268E184-C8AC-AB44-972B-3FCE063EAE53}"/>
              </a:ext>
            </a:extLst>
          </p:cNvPr>
          <p:cNvSpPr txBox="1"/>
          <p:nvPr/>
        </p:nvSpPr>
        <p:spPr>
          <a:xfrm>
            <a:off x="8580209" y="5888504"/>
            <a:ext cx="3005951" cy="646331"/>
          </a:xfrm>
          <a:prstGeom prst="rect">
            <a:avLst/>
          </a:prstGeom>
          <a:noFill/>
        </p:spPr>
        <p:txBody>
          <a:bodyPr wrap="none" rtlCol="0">
            <a:spAutoFit/>
          </a:bodyPr>
          <a:lstStyle/>
          <a:p>
            <a:r>
              <a:rPr lang="en-US" dirty="0"/>
              <a:t>Planning &amp; Zoning Ordinance </a:t>
            </a:r>
          </a:p>
          <a:p>
            <a:r>
              <a:rPr lang="en-US" i="1" dirty="0"/>
              <a:t>Section 301.B.2.a.</a:t>
            </a:r>
          </a:p>
        </p:txBody>
      </p:sp>
    </p:spTree>
    <p:extLst>
      <p:ext uri="{BB962C8B-B14F-4D97-AF65-F5344CB8AC3E}">
        <p14:creationId xmlns:p14="http://schemas.microsoft.com/office/powerpoint/2010/main" val="1762723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0DB02BD-FF61-4042-BC21-4EFF543EC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a:extLst>
              <a:ext uri="{FF2B5EF4-FFF2-40B4-BE49-F238E27FC236}">
                <a16:creationId xmlns:a16="http://schemas.microsoft.com/office/drawing/2014/main" id="{42F584FB-843A-451B-8EAE-DBF6D9AF0419}"/>
              </a:ext>
            </a:extLst>
          </p:cNvPr>
          <p:cNvSpPr>
            <a:spLocks noGrp="1"/>
          </p:cNvSpPr>
          <p:nvPr>
            <p:ph type="title"/>
          </p:nvPr>
        </p:nvSpPr>
        <p:spPr>
          <a:xfrm>
            <a:off x="762001" y="962168"/>
            <a:ext cx="4571999" cy="1825482"/>
          </a:xfrm>
        </p:spPr>
        <p:txBody>
          <a:bodyPr vert="horz" lIns="91440" tIns="45720" rIns="91440" bIns="45720" rtlCol="0" anchor="b" anchorCtr="0">
            <a:normAutofit/>
          </a:bodyPr>
          <a:lstStyle/>
          <a:p>
            <a:r>
              <a:rPr lang="en-US" sz="4100" kern="1200" dirty="0">
                <a:solidFill>
                  <a:schemeClr val="tx1"/>
                </a:solidFill>
                <a:latin typeface="+mj-lt"/>
                <a:ea typeface="+mj-ea"/>
                <a:cs typeface="+mj-cs"/>
              </a:rPr>
              <a:t>Fencing in the front setback </a:t>
            </a:r>
          </a:p>
        </p:txBody>
      </p:sp>
      <p:sp>
        <p:nvSpPr>
          <p:cNvPr id="3" name="Content Placeholder 2">
            <a:extLst>
              <a:ext uri="{FF2B5EF4-FFF2-40B4-BE49-F238E27FC236}">
                <a16:creationId xmlns:a16="http://schemas.microsoft.com/office/drawing/2014/main" id="{DF81E473-1490-800E-02BD-83894B28240E}"/>
              </a:ext>
            </a:extLst>
          </p:cNvPr>
          <p:cNvSpPr>
            <a:spLocks noGrp="1"/>
          </p:cNvSpPr>
          <p:nvPr>
            <p:ph sz="quarter" idx="13"/>
          </p:nvPr>
        </p:nvSpPr>
        <p:spPr>
          <a:xfrm>
            <a:off x="761999" y="3429000"/>
            <a:ext cx="4571999" cy="3048001"/>
          </a:xfrm>
        </p:spPr>
        <p:txBody>
          <a:bodyPr vert="horz" lIns="91440" tIns="45720" rIns="91440" bIns="45720" rtlCol="0">
            <a:normAutofit/>
          </a:bodyPr>
          <a:lstStyle/>
          <a:p>
            <a:r>
              <a:rPr lang="en-US" sz="2000" dirty="0"/>
              <a:t>Fences or freestanding walls, not to exceed a height of six (6) feet in any required front yard, with at least the top two (2) feet open fencing, not opaque or solid… </a:t>
            </a:r>
            <a:r>
              <a:rPr lang="en-US" sz="2000" i="1" dirty="0"/>
              <a:t>Section 301.B.2.b.1</a:t>
            </a:r>
          </a:p>
          <a:p>
            <a:r>
              <a:rPr lang="en-US" sz="2000" dirty="0"/>
              <a:t>Three (3) feet within the triangular area… </a:t>
            </a:r>
            <a:r>
              <a:rPr lang="en-US" sz="2000" i="1" dirty="0"/>
              <a:t>Section 301.B.2.b.2</a:t>
            </a:r>
          </a:p>
          <a:p>
            <a:pPr marL="0" indent="0">
              <a:buNone/>
            </a:pPr>
            <a:endParaRPr lang="en-US" sz="2000" dirty="0"/>
          </a:p>
        </p:txBody>
      </p:sp>
      <p:pic>
        <p:nvPicPr>
          <p:cNvPr id="8" name="Picture 7">
            <a:extLst>
              <a:ext uri="{FF2B5EF4-FFF2-40B4-BE49-F238E27FC236}">
                <a16:creationId xmlns:a16="http://schemas.microsoft.com/office/drawing/2014/main" id="{B9C4BE6D-B4AF-D88B-DE40-D0E9B557E771}"/>
              </a:ext>
            </a:extLst>
          </p:cNvPr>
          <p:cNvPicPr>
            <a:picLocks noChangeAspect="1"/>
          </p:cNvPicPr>
          <p:nvPr/>
        </p:nvPicPr>
        <p:blipFill>
          <a:blip r:embed="rId2">
            <a:extLst>
              <a:ext uri="{837473B0-CC2E-450A-ABE3-18F120FF3D39}">
                <a1611:picAttrSrcUrl xmlns:a1611="http://schemas.microsoft.com/office/drawing/2016/11/main" r:id="rId3"/>
              </a:ext>
            </a:extLst>
          </a:blip>
          <a:srcRect t="14246" b="14246"/>
          <a:stretch/>
        </p:blipFill>
        <p:spPr>
          <a:xfrm>
            <a:off x="5975896" y="-1"/>
            <a:ext cx="6216104" cy="3333750"/>
          </a:xfrm>
          <a:custGeom>
            <a:avLst/>
            <a:gdLst/>
            <a:ahLst/>
            <a:cxnLst/>
            <a:rect l="l" t="t" r="r" b="b"/>
            <a:pathLst>
              <a:path w="6216104" h="3333750">
                <a:moveTo>
                  <a:pt x="485126" y="0"/>
                </a:moveTo>
                <a:lnTo>
                  <a:pt x="6216104" y="0"/>
                </a:lnTo>
                <a:lnTo>
                  <a:pt x="6216104" y="3333750"/>
                </a:lnTo>
                <a:lnTo>
                  <a:pt x="110704" y="3333750"/>
                </a:lnTo>
                <a:lnTo>
                  <a:pt x="109716" y="3326101"/>
                </a:lnTo>
                <a:cubicBezTo>
                  <a:pt x="100334" y="3271963"/>
                  <a:pt x="86998" y="3218512"/>
                  <a:pt x="74044" y="3165061"/>
                </a:cubicBezTo>
                <a:cubicBezTo>
                  <a:pt x="58041" y="3099154"/>
                  <a:pt x="57089" y="3034817"/>
                  <a:pt x="73282" y="2968910"/>
                </a:cubicBezTo>
                <a:cubicBezTo>
                  <a:pt x="85094" y="2921245"/>
                  <a:pt x="65661" y="2876129"/>
                  <a:pt x="52327" y="2831604"/>
                </a:cubicBezTo>
                <a:cubicBezTo>
                  <a:pt x="49661" y="2822385"/>
                  <a:pt x="39183" y="2813754"/>
                  <a:pt x="30228" y="2808850"/>
                </a:cubicBezTo>
                <a:cubicBezTo>
                  <a:pt x="-1397" y="2791196"/>
                  <a:pt x="-6349" y="2761970"/>
                  <a:pt x="6795" y="2725094"/>
                </a:cubicBezTo>
                <a:cubicBezTo>
                  <a:pt x="17084" y="2695868"/>
                  <a:pt x="30800" y="2669191"/>
                  <a:pt x="55185" y="2645455"/>
                </a:cubicBezTo>
                <a:cubicBezTo>
                  <a:pt x="83760" y="2617603"/>
                  <a:pt x="116337" y="2588768"/>
                  <a:pt x="128339" y="2545615"/>
                </a:cubicBezTo>
                <a:cubicBezTo>
                  <a:pt x="133482" y="2526980"/>
                  <a:pt x="134244" y="2510897"/>
                  <a:pt x="128909" y="2491281"/>
                </a:cubicBezTo>
                <a:cubicBezTo>
                  <a:pt x="118623" y="2453227"/>
                  <a:pt x="111383" y="2414980"/>
                  <a:pt x="143198" y="2379279"/>
                </a:cubicBezTo>
                <a:cubicBezTo>
                  <a:pt x="160725" y="2359664"/>
                  <a:pt x="171965" y="2333183"/>
                  <a:pt x="167583" y="2301603"/>
                </a:cubicBezTo>
                <a:cubicBezTo>
                  <a:pt x="162059" y="2262177"/>
                  <a:pt x="175965" y="2226281"/>
                  <a:pt x="196540" y="2192740"/>
                </a:cubicBezTo>
                <a:cubicBezTo>
                  <a:pt x="203970" y="2180774"/>
                  <a:pt x="208160" y="2166063"/>
                  <a:pt x="211780" y="2152137"/>
                </a:cubicBezTo>
                <a:cubicBezTo>
                  <a:pt x="220163" y="2119968"/>
                  <a:pt x="227593" y="2087602"/>
                  <a:pt x="234451" y="2055042"/>
                </a:cubicBezTo>
                <a:cubicBezTo>
                  <a:pt x="240165" y="2028365"/>
                  <a:pt x="244357" y="2001493"/>
                  <a:pt x="249310" y="1974618"/>
                </a:cubicBezTo>
                <a:cubicBezTo>
                  <a:pt x="254644" y="1945197"/>
                  <a:pt x="267028" y="1921855"/>
                  <a:pt x="295793" y="1909694"/>
                </a:cubicBezTo>
                <a:cubicBezTo>
                  <a:pt x="304937" y="1905771"/>
                  <a:pt x="312178" y="1896356"/>
                  <a:pt x="319798" y="1888901"/>
                </a:cubicBezTo>
                <a:cubicBezTo>
                  <a:pt x="325322" y="1883606"/>
                  <a:pt x="329514" y="1876543"/>
                  <a:pt x="335228" y="1871640"/>
                </a:cubicBezTo>
                <a:cubicBezTo>
                  <a:pt x="365329" y="1845943"/>
                  <a:pt x="395618" y="1820640"/>
                  <a:pt x="425719" y="1795142"/>
                </a:cubicBezTo>
                <a:cubicBezTo>
                  <a:pt x="428577" y="1792590"/>
                  <a:pt x="432006" y="1789845"/>
                  <a:pt x="433340" y="1786511"/>
                </a:cubicBezTo>
                <a:cubicBezTo>
                  <a:pt x="447246" y="1751988"/>
                  <a:pt x="460390" y="1717073"/>
                  <a:pt x="475061" y="1682944"/>
                </a:cubicBezTo>
                <a:cubicBezTo>
                  <a:pt x="480775" y="1669800"/>
                  <a:pt x="487823" y="1656267"/>
                  <a:pt x="497730" y="1646459"/>
                </a:cubicBezTo>
                <a:cubicBezTo>
                  <a:pt x="520210" y="1624098"/>
                  <a:pt x="544595" y="1603698"/>
                  <a:pt x="554311" y="1571529"/>
                </a:cubicBezTo>
                <a:cubicBezTo>
                  <a:pt x="557168" y="1562114"/>
                  <a:pt x="558692" y="1550935"/>
                  <a:pt x="556216" y="1541910"/>
                </a:cubicBezTo>
                <a:cubicBezTo>
                  <a:pt x="545929" y="1505229"/>
                  <a:pt x="533165" y="1469335"/>
                  <a:pt x="522307" y="1432851"/>
                </a:cubicBezTo>
                <a:cubicBezTo>
                  <a:pt x="515638" y="1409705"/>
                  <a:pt x="507636" y="1388716"/>
                  <a:pt x="484013" y="1377535"/>
                </a:cubicBezTo>
                <a:cubicBezTo>
                  <a:pt x="477347" y="1374398"/>
                  <a:pt x="470107" y="1365570"/>
                  <a:pt x="468773" y="1358313"/>
                </a:cubicBezTo>
                <a:cubicBezTo>
                  <a:pt x="460200" y="1311630"/>
                  <a:pt x="456010" y="1265534"/>
                  <a:pt x="485157" y="1222576"/>
                </a:cubicBezTo>
                <a:cubicBezTo>
                  <a:pt x="491443" y="1213555"/>
                  <a:pt x="491443" y="1196684"/>
                  <a:pt x="488777" y="1184720"/>
                </a:cubicBezTo>
                <a:cubicBezTo>
                  <a:pt x="478871" y="1138623"/>
                  <a:pt x="475441" y="1094882"/>
                  <a:pt x="507066" y="1054866"/>
                </a:cubicBezTo>
                <a:cubicBezTo>
                  <a:pt x="510876" y="1050159"/>
                  <a:pt x="507446" y="1035056"/>
                  <a:pt x="502684" y="1027995"/>
                </a:cubicBezTo>
                <a:cubicBezTo>
                  <a:pt x="456200" y="959929"/>
                  <a:pt x="455056" y="922662"/>
                  <a:pt x="499064" y="853028"/>
                </a:cubicBezTo>
                <a:cubicBezTo>
                  <a:pt x="501922" y="848516"/>
                  <a:pt x="505160" y="842633"/>
                  <a:pt x="509542" y="840866"/>
                </a:cubicBezTo>
                <a:cubicBezTo>
                  <a:pt x="537547" y="828900"/>
                  <a:pt x="538309" y="803401"/>
                  <a:pt x="540595" y="778095"/>
                </a:cubicBezTo>
                <a:cubicBezTo>
                  <a:pt x="543071" y="750244"/>
                  <a:pt x="546309" y="722389"/>
                  <a:pt x="548595" y="694341"/>
                </a:cubicBezTo>
                <a:cubicBezTo>
                  <a:pt x="548977" y="689436"/>
                  <a:pt x="547453" y="683943"/>
                  <a:pt x="545737" y="679040"/>
                </a:cubicBezTo>
                <a:cubicBezTo>
                  <a:pt x="539451" y="660210"/>
                  <a:pt x="530307" y="641968"/>
                  <a:pt x="526497" y="622548"/>
                </a:cubicBezTo>
                <a:cubicBezTo>
                  <a:pt x="518304" y="580573"/>
                  <a:pt x="501922" y="539970"/>
                  <a:pt x="508590" y="495638"/>
                </a:cubicBezTo>
                <a:cubicBezTo>
                  <a:pt x="509732" y="487990"/>
                  <a:pt x="504208" y="479162"/>
                  <a:pt x="502112" y="470924"/>
                </a:cubicBezTo>
                <a:cubicBezTo>
                  <a:pt x="498492" y="456017"/>
                  <a:pt x="493349" y="441500"/>
                  <a:pt x="492015" y="426397"/>
                </a:cubicBezTo>
                <a:cubicBezTo>
                  <a:pt x="488585" y="386383"/>
                  <a:pt x="485537" y="345976"/>
                  <a:pt x="485347" y="305764"/>
                </a:cubicBezTo>
                <a:cubicBezTo>
                  <a:pt x="485157" y="286346"/>
                  <a:pt x="492395" y="266927"/>
                  <a:pt x="495254" y="247312"/>
                </a:cubicBezTo>
                <a:cubicBezTo>
                  <a:pt x="496588" y="238486"/>
                  <a:pt x="498874" y="224165"/>
                  <a:pt x="494682" y="221224"/>
                </a:cubicBezTo>
                <a:cubicBezTo>
                  <a:pt x="462869" y="198471"/>
                  <a:pt x="468965" y="166498"/>
                  <a:pt x="469345" y="134133"/>
                </a:cubicBezTo>
                <a:cubicBezTo>
                  <a:pt x="469726" y="98433"/>
                  <a:pt x="476632" y="63322"/>
                  <a:pt x="482013" y="27991"/>
                </a:cubicBezTo>
                <a:close/>
              </a:path>
            </a:pathLst>
          </a:custGeom>
        </p:spPr>
      </p:pic>
      <p:pic>
        <p:nvPicPr>
          <p:cNvPr id="6" name="Picture 5">
            <a:extLst>
              <a:ext uri="{FF2B5EF4-FFF2-40B4-BE49-F238E27FC236}">
                <a16:creationId xmlns:a16="http://schemas.microsoft.com/office/drawing/2014/main" id="{36DA96DA-FDAA-DF34-536B-3A276ACB21F0}"/>
              </a:ext>
            </a:extLst>
          </p:cNvPr>
          <p:cNvPicPr>
            <a:picLocks noChangeAspect="1"/>
          </p:cNvPicPr>
          <p:nvPr/>
        </p:nvPicPr>
        <p:blipFill>
          <a:blip r:embed="rId4">
            <a:extLst>
              <a:ext uri="{837473B0-CC2E-450A-ABE3-18F120FF3D39}">
                <a1611:picAttrSrcUrl xmlns:a1611="http://schemas.microsoft.com/office/drawing/2016/11/main" r:id="rId5"/>
              </a:ext>
            </a:extLst>
          </a:blip>
          <a:srcRect l="22601" r="22601"/>
          <a:stretch/>
        </p:blipFill>
        <p:spPr>
          <a:xfrm>
            <a:off x="5840059" y="3524256"/>
            <a:ext cx="3208690" cy="3333749"/>
          </a:xfrm>
          <a:custGeom>
            <a:avLst/>
            <a:gdLst/>
            <a:ahLst/>
            <a:cxnLst/>
            <a:rect l="l" t="t" r="r" b="b"/>
            <a:pathLst>
              <a:path w="3208690" h="3333749">
                <a:moveTo>
                  <a:pt x="265966" y="0"/>
                </a:moveTo>
                <a:lnTo>
                  <a:pt x="3208690" y="0"/>
                </a:lnTo>
                <a:lnTo>
                  <a:pt x="3208690" y="3333749"/>
                </a:lnTo>
                <a:lnTo>
                  <a:pt x="137148" y="3333749"/>
                </a:lnTo>
                <a:lnTo>
                  <a:pt x="144347" y="3316486"/>
                </a:lnTo>
                <a:cubicBezTo>
                  <a:pt x="160922" y="3289026"/>
                  <a:pt x="164922" y="3262741"/>
                  <a:pt x="143585" y="3234104"/>
                </a:cubicBezTo>
                <a:cubicBezTo>
                  <a:pt x="128917" y="3214682"/>
                  <a:pt x="136157" y="3176434"/>
                  <a:pt x="153112" y="3157998"/>
                </a:cubicBezTo>
                <a:cubicBezTo>
                  <a:pt x="159208" y="3151327"/>
                  <a:pt x="165304" y="3144461"/>
                  <a:pt x="175591" y="3133281"/>
                </a:cubicBezTo>
                <a:cubicBezTo>
                  <a:pt x="128917" y="3113077"/>
                  <a:pt x="124727" y="3070513"/>
                  <a:pt x="115201" y="3029515"/>
                </a:cubicBezTo>
                <a:cubicBezTo>
                  <a:pt x="109296" y="3004411"/>
                  <a:pt x="85292" y="2998329"/>
                  <a:pt x="63193" y="2993621"/>
                </a:cubicBezTo>
                <a:cubicBezTo>
                  <a:pt x="23377" y="2985382"/>
                  <a:pt x="5851" y="2965571"/>
                  <a:pt x="9089" y="2924183"/>
                </a:cubicBezTo>
                <a:cubicBezTo>
                  <a:pt x="12709" y="2878480"/>
                  <a:pt x="18995" y="2832778"/>
                  <a:pt x="26426" y="2787466"/>
                </a:cubicBezTo>
                <a:cubicBezTo>
                  <a:pt x="31188" y="2758830"/>
                  <a:pt x="42808" y="2732938"/>
                  <a:pt x="65097" y="2712144"/>
                </a:cubicBezTo>
                <a:cubicBezTo>
                  <a:pt x="86816" y="2691942"/>
                  <a:pt x="84339" y="2687234"/>
                  <a:pt x="67003" y="2663892"/>
                </a:cubicBezTo>
                <a:cubicBezTo>
                  <a:pt x="46808" y="2636627"/>
                  <a:pt x="28140" y="2608381"/>
                  <a:pt x="10803" y="2579155"/>
                </a:cubicBezTo>
                <a:cubicBezTo>
                  <a:pt x="5279" y="2569935"/>
                  <a:pt x="5469" y="2556597"/>
                  <a:pt x="4327" y="2545024"/>
                </a:cubicBezTo>
                <a:cubicBezTo>
                  <a:pt x="2231" y="2525408"/>
                  <a:pt x="-1579" y="2505204"/>
                  <a:pt x="707" y="2485983"/>
                </a:cubicBezTo>
                <a:cubicBezTo>
                  <a:pt x="2993" y="2467545"/>
                  <a:pt x="10803" y="2449301"/>
                  <a:pt x="18613" y="2432238"/>
                </a:cubicBezTo>
                <a:cubicBezTo>
                  <a:pt x="40522" y="2384573"/>
                  <a:pt x="67765" y="2340831"/>
                  <a:pt x="107008" y="2305719"/>
                </a:cubicBezTo>
                <a:cubicBezTo>
                  <a:pt x="112152" y="2301210"/>
                  <a:pt x="114058" y="2292185"/>
                  <a:pt x="115773" y="2284730"/>
                </a:cubicBezTo>
                <a:cubicBezTo>
                  <a:pt x="118631" y="2272570"/>
                  <a:pt x="121297" y="2260016"/>
                  <a:pt x="121679" y="2247659"/>
                </a:cubicBezTo>
                <a:cubicBezTo>
                  <a:pt x="123583" y="2187637"/>
                  <a:pt x="150254" y="2140561"/>
                  <a:pt x="192927" y="2101722"/>
                </a:cubicBezTo>
                <a:cubicBezTo>
                  <a:pt x="205120" y="2090542"/>
                  <a:pt x="206454" y="2081912"/>
                  <a:pt x="192355" y="2069749"/>
                </a:cubicBezTo>
                <a:cubicBezTo>
                  <a:pt x="175973" y="2055628"/>
                  <a:pt x="182449" y="2035424"/>
                  <a:pt x="186259" y="2017180"/>
                </a:cubicBezTo>
                <a:cubicBezTo>
                  <a:pt x="190069" y="1998352"/>
                  <a:pt x="194071" y="1979324"/>
                  <a:pt x="197881" y="1960494"/>
                </a:cubicBezTo>
                <a:cubicBezTo>
                  <a:pt x="200547" y="1946568"/>
                  <a:pt x="202833" y="1932837"/>
                  <a:pt x="206072" y="1919105"/>
                </a:cubicBezTo>
                <a:cubicBezTo>
                  <a:pt x="216170" y="1876345"/>
                  <a:pt x="213122" y="1837900"/>
                  <a:pt x="182069" y="1803181"/>
                </a:cubicBezTo>
                <a:cubicBezTo>
                  <a:pt x="158256" y="1776701"/>
                  <a:pt x="151206" y="1742767"/>
                  <a:pt x="158446" y="1706674"/>
                </a:cubicBezTo>
                <a:cubicBezTo>
                  <a:pt x="159398" y="1702163"/>
                  <a:pt x="163208" y="1696475"/>
                  <a:pt x="161684" y="1693337"/>
                </a:cubicBezTo>
                <a:cubicBezTo>
                  <a:pt x="139395" y="1646064"/>
                  <a:pt x="178641" y="1608599"/>
                  <a:pt x="181117" y="1565053"/>
                </a:cubicBezTo>
                <a:cubicBezTo>
                  <a:pt x="182259" y="1545831"/>
                  <a:pt x="196357" y="1526215"/>
                  <a:pt x="207596" y="1508955"/>
                </a:cubicBezTo>
                <a:cubicBezTo>
                  <a:pt x="223028" y="1485218"/>
                  <a:pt x="237887" y="1464034"/>
                  <a:pt x="231028" y="1431867"/>
                </a:cubicBezTo>
                <a:cubicBezTo>
                  <a:pt x="223980" y="1399698"/>
                  <a:pt x="236935" y="1370275"/>
                  <a:pt x="259033" y="1346148"/>
                </a:cubicBezTo>
                <a:cubicBezTo>
                  <a:pt x="275798" y="1327711"/>
                  <a:pt x="277322" y="1307506"/>
                  <a:pt x="272560" y="1283184"/>
                </a:cubicBezTo>
                <a:cubicBezTo>
                  <a:pt x="266654" y="1252781"/>
                  <a:pt x="266272" y="1221201"/>
                  <a:pt x="262653" y="1190406"/>
                </a:cubicBezTo>
                <a:cubicBezTo>
                  <a:pt x="261891" y="1183735"/>
                  <a:pt x="259223" y="1175302"/>
                  <a:pt x="254651" y="1171377"/>
                </a:cubicBezTo>
                <a:cubicBezTo>
                  <a:pt x="197881" y="1123320"/>
                  <a:pt x="197309" y="1055649"/>
                  <a:pt x="194641" y="988957"/>
                </a:cubicBezTo>
                <a:cubicBezTo>
                  <a:pt x="192927" y="948552"/>
                  <a:pt x="192927" y="907947"/>
                  <a:pt x="193879" y="867344"/>
                </a:cubicBezTo>
                <a:cubicBezTo>
                  <a:pt x="194071" y="853613"/>
                  <a:pt x="197119" y="839098"/>
                  <a:pt x="202833" y="826936"/>
                </a:cubicBezTo>
                <a:cubicBezTo>
                  <a:pt x="214836" y="801633"/>
                  <a:pt x="230456" y="778292"/>
                  <a:pt x="242649" y="753182"/>
                </a:cubicBezTo>
                <a:cubicBezTo>
                  <a:pt x="247413" y="743770"/>
                  <a:pt x="247603" y="731608"/>
                  <a:pt x="248365" y="720622"/>
                </a:cubicBezTo>
                <a:cubicBezTo>
                  <a:pt x="249889" y="701204"/>
                  <a:pt x="245317" y="679628"/>
                  <a:pt x="252175" y="662955"/>
                </a:cubicBezTo>
                <a:cubicBezTo>
                  <a:pt x="269892" y="619604"/>
                  <a:pt x="265892" y="579001"/>
                  <a:pt x="248365" y="537809"/>
                </a:cubicBezTo>
                <a:cubicBezTo>
                  <a:pt x="223790" y="480140"/>
                  <a:pt x="225694" y="425612"/>
                  <a:pt x="264557" y="374612"/>
                </a:cubicBezTo>
                <a:cubicBezTo>
                  <a:pt x="282084" y="351663"/>
                  <a:pt x="273702" y="329301"/>
                  <a:pt x="259605" y="309883"/>
                </a:cubicBezTo>
                <a:cubicBezTo>
                  <a:pt x="243221" y="287521"/>
                  <a:pt x="239031" y="265748"/>
                  <a:pt x="251031" y="240054"/>
                </a:cubicBezTo>
                <a:cubicBezTo>
                  <a:pt x="253699" y="234363"/>
                  <a:pt x="252365" y="226322"/>
                  <a:pt x="251413" y="219652"/>
                </a:cubicBezTo>
                <a:lnTo>
                  <a:pt x="250057" y="200798"/>
                </a:lnTo>
                <a:lnTo>
                  <a:pt x="237709" y="199121"/>
                </a:lnTo>
                <a:cubicBezTo>
                  <a:pt x="208187" y="194887"/>
                  <a:pt x="178620" y="190893"/>
                  <a:pt x="148511" y="188488"/>
                </a:cubicBezTo>
                <a:lnTo>
                  <a:pt x="148495" y="188488"/>
                </a:lnTo>
                <a:lnTo>
                  <a:pt x="148510" y="188487"/>
                </a:lnTo>
                <a:cubicBezTo>
                  <a:pt x="178619" y="190892"/>
                  <a:pt x="208186" y="194886"/>
                  <a:pt x="237708" y="199120"/>
                </a:cubicBezTo>
                <a:lnTo>
                  <a:pt x="250056" y="200797"/>
                </a:lnTo>
                <a:lnTo>
                  <a:pt x="247364" y="163357"/>
                </a:lnTo>
                <a:cubicBezTo>
                  <a:pt x="248888" y="145164"/>
                  <a:pt x="255126" y="127854"/>
                  <a:pt x="271605" y="112358"/>
                </a:cubicBezTo>
                <a:cubicBezTo>
                  <a:pt x="278083" y="106276"/>
                  <a:pt x="280749" y="96076"/>
                  <a:pt x="285131" y="87837"/>
                </a:cubicBezTo>
                <a:cubicBezTo>
                  <a:pt x="303040" y="53315"/>
                  <a:pt x="301324" y="54688"/>
                  <a:pt x="279607" y="23893"/>
                </a:cubicBezTo>
                <a:close/>
              </a:path>
            </a:pathLst>
          </a:custGeom>
        </p:spPr>
      </p:pic>
      <p:sp>
        <p:nvSpPr>
          <p:cNvPr id="75" name="Freeform: Shape 74">
            <a:extLst>
              <a:ext uri="{FF2B5EF4-FFF2-40B4-BE49-F238E27FC236}">
                <a16:creationId xmlns:a16="http://schemas.microsoft.com/office/drawing/2014/main" id="{5811A85E-38EA-465A-84F9-6230CF743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58642"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866290A3-7E80-441D-AA1E-5263326B1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58642"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blipFill dpi="0" rotWithShape="1">
            <a:blip r:embed="rId6">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5C2CFA44-A042-277F-7C45-1A4858C121B6}"/>
              </a:ext>
            </a:extLst>
          </p:cNvPr>
          <p:cNvPicPr>
            <a:picLocks noChangeAspect="1"/>
          </p:cNvPicPr>
          <p:nvPr/>
        </p:nvPicPr>
        <p:blipFill>
          <a:blip r:embed="rId7"/>
          <a:srcRect l="16786" r="16786"/>
          <a:stretch/>
        </p:blipFill>
        <p:spPr>
          <a:xfrm rot="5400000">
            <a:off x="9048751" y="3714755"/>
            <a:ext cx="3333749" cy="2952750"/>
          </a:xfrm>
          <a:custGeom>
            <a:avLst/>
            <a:gdLst/>
            <a:ahLst/>
            <a:cxnLst/>
            <a:rect l="l" t="t" r="r" b="b"/>
            <a:pathLst>
              <a:path w="2952750" h="3333749">
                <a:moveTo>
                  <a:pt x="0" y="0"/>
                </a:moveTo>
                <a:lnTo>
                  <a:pt x="2952750" y="0"/>
                </a:lnTo>
                <a:lnTo>
                  <a:pt x="2952750" y="3333749"/>
                </a:lnTo>
                <a:lnTo>
                  <a:pt x="0" y="3333749"/>
                </a:lnTo>
                <a:close/>
              </a:path>
            </a:pathLst>
          </a:custGeom>
        </p:spPr>
      </p:pic>
      <p:sp>
        <p:nvSpPr>
          <p:cNvPr id="4" name="TextBox 3">
            <a:extLst>
              <a:ext uri="{FF2B5EF4-FFF2-40B4-BE49-F238E27FC236}">
                <a16:creationId xmlns:a16="http://schemas.microsoft.com/office/drawing/2014/main" id="{17F30152-2B99-0A3E-85BB-F67F65567489}"/>
              </a:ext>
            </a:extLst>
          </p:cNvPr>
          <p:cNvSpPr txBox="1"/>
          <p:nvPr/>
        </p:nvSpPr>
        <p:spPr>
          <a:xfrm>
            <a:off x="5840059" y="6858005"/>
            <a:ext cx="3208690" cy="230832"/>
          </a:xfrm>
          <a:prstGeom prst="rect">
            <a:avLst/>
          </a:prstGeom>
          <a:noFill/>
        </p:spPr>
        <p:txBody>
          <a:bodyPr wrap="square" rtlCol="0">
            <a:spAutoFit/>
          </a:bodyPr>
          <a:lstStyle/>
          <a:p>
            <a:r>
              <a:rPr lang="en-US" sz="900">
                <a:hlinkClick r:id="rId5" tooltip="https://tamaracamerablog.com/aluminum-fence-and-gates/"/>
              </a:rPr>
              <a:t>This Photo</a:t>
            </a:r>
            <a:r>
              <a:rPr lang="en-US" sz="900"/>
              <a:t> by Unknown Author is licensed under </a:t>
            </a:r>
            <a:r>
              <a:rPr lang="en-US" sz="900">
                <a:hlinkClick r:id="rId8" tooltip="https://creativecommons.org/licenses/by-nc-nd/3.0/"/>
              </a:rPr>
              <a:t>CC BY-NC-ND</a:t>
            </a:r>
            <a:endParaRPr lang="en-US" sz="900"/>
          </a:p>
        </p:txBody>
      </p:sp>
    </p:spTree>
    <p:extLst>
      <p:ext uri="{BB962C8B-B14F-4D97-AF65-F5344CB8AC3E}">
        <p14:creationId xmlns:p14="http://schemas.microsoft.com/office/powerpoint/2010/main" val="949242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7A8299-8261-E08C-0448-FE66DA5C35A7}"/>
              </a:ext>
            </a:extLst>
          </p:cNvPr>
          <p:cNvSpPr>
            <a:spLocks noGrp="1"/>
          </p:cNvSpPr>
          <p:nvPr>
            <p:ph type="title"/>
          </p:nvPr>
        </p:nvSpPr>
        <p:spPr>
          <a:xfrm>
            <a:off x="5334001" y="1163594"/>
            <a:ext cx="6095999" cy="1624055"/>
          </a:xfrm>
        </p:spPr>
        <p:txBody>
          <a:bodyPr vert="horz" lIns="91440" tIns="45720" rIns="91440" bIns="45720" rtlCol="0" anchor="b" anchorCtr="0">
            <a:normAutofit/>
          </a:bodyPr>
          <a:lstStyle/>
          <a:p>
            <a:r>
              <a:rPr lang="en-US" kern="1200">
                <a:solidFill>
                  <a:schemeClr val="tx1"/>
                </a:solidFill>
                <a:latin typeface="+mj-lt"/>
                <a:ea typeface="+mj-ea"/>
                <a:cs typeface="+mj-cs"/>
              </a:rPr>
              <a:t>Exceptions to the Rule - Vacant Lots</a:t>
            </a:r>
          </a:p>
        </p:txBody>
      </p:sp>
      <p:pic>
        <p:nvPicPr>
          <p:cNvPr id="9" name="Picture 8">
            <a:extLst>
              <a:ext uri="{FF2B5EF4-FFF2-40B4-BE49-F238E27FC236}">
                <a16:creationId xmlns:a16="http://schemas.microsoft.com/office/drawing/2014/main" id="{80694447-4B7C-85B7-ACCD-6B0242C2D499}"/>
              </a:ext>
            </a:extLst>
          </p:cNvPr>
          <p:cNvPicPr>
            <a:picLocks noChangeAspect="1"/>
          </p:cNvPicPr>
          <p:nvPr/>
        </p:nvPicPr>
        <p:blipFill>
          <a:blip r:embed="rId2">
            <a:extLst>
              <a:ext uri="{837473B0-CC2E-450A-ABE3-18F120FF3D39}">
                <a1611:picAttrSrcUrl xmlns:a1611="http://schemas.microsoft.com/office/drawing/2016/11/main" r:id="rId3"/>
              </a:ext>
            </a:extLst>
          </a:blip>
          <a:srcRect l="27484" r="27484"/>
          <a:stretch/>
        </p:blipFill>
        <p:spPr>
          <a:xfrm>
            <a:off x="20" y="10"/>
            <a:ext cx="4571982" cy="6857989"/>
          </a:xfrm>
          <a:custGeom>
            <a:avLst/>
            <a:gdLst/>
            <a:ahLst/>
            <a:cxnLst/>
            <a:rect l="l" t="t" r="r" b="b"/>
            <a:pathLst>
              <a:path w="4572002" h="6858002">
                <a:moveTo>
                  <a:pt x="4295315" y="6438981"/>
                </a:moveTo>
                <a:lnTo>
                  <a:pt x="4275384" y="6463840"/>
                </a:lnTo>
                <a:lnTo>
                  <a:pt x="4275382" y="6463849"/>
                </a:lnTo>
                <a:lnTo>
                  <a:pt x="4261587" y="6513012"/>
                </a:lnTo>
                <a:lnTo>
                  <a:pt x="4242781" y="6546194"/>
                </a:lnTo>
                <a:lnTo>
                  <a:pt x="4242781" y="6546195"/>
                </a:lnTo>
                <a:lnTo>
                  <a:pt x="4259119" y="6521804"/>
                </a:lnTo>
                <a:lnTo>
                  <a:pt x="4261587"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1"/>
                  <a:pt x="4093355" y="3574408"/>
                </a:cubicBezTo>
                <a:lnTo>
                  <a:pt x="4093356"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6"/>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5"/>
                </a:cubicBezTo>
                <a:lnTo>
                  <a:pt x="4158155" y="4933805"/>
                </a:lnTo>
                <a:lnTo>
                  <a:pt x="4158155" y="4933806"/>
                </a:lnTo>
                <a:cubicBezTo>
                  <a:pt x="4160163" y="4953853"/>
                  <a:pt x="4171415" y="4969748"/>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9"/>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1"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314" y="6364769"/>
                </a:lnTo>
                <a:lnTo>
                  <a:pt x="4380007" y="6387910"/>
                </a:lnTo>
                <a:lnTo>
                  <a:pt x="4377352" y="6393385"/>
                </a:lnTo>
                <a:lnTo>
                  <a:pt x="4370589" y="6407332"/>
                </a:lnTo>
                <a:lnTo>
                  <a:pt x="4370589" y="6407333"/>
                </a:lnTo>
                <a:lnTo>
                  <a:pt x="4377352" y="6393385"/>
                </a:lnTo>
                <a:lnTo>
                  <a:pt x="4380008" y="6387910"/>
                </a:lnTo>
                <a:lnTo>
                  <a:pt x="4381314" y="6364769"/>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9"/>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5"/>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6"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2"/>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5"/>
                  <a:pt x="4125838" y="2518264"/>
                </a:cubicBezTo>
                <a:cubicBezTo>
                  <a:pt x="4123171" y="2527790"/>
                  <a:pt x="4122027" y="2536458"/>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7"/>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2" y="2463019"/>
                </a:cubicBezTo>
                <a:lnTo>
                  <a:pt x="4134481" y="2463018"/>
                </a:lnTo>
                <a:lnTo>
                  <a:pt x="4134482" y="2463018"/>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8"/>
                </a:lnTo>
                <a:lnTo>
                  <a:pt x="3785402" y="228944"/>
                </a:lnTo>
                <a:lnTo>
                  <a:pt x="3785402" y="228949"/>
                </a:lnTo>
                <a:lnTo>
                  <a:pt x="3785402" y="228948"/>
                </a:lnTo>
                <a:lnTo>
                  <a:pt x="3785402" y="228944"/>
                </a:lnTo>
                <a:lnTo>
                  <a:pt x="3780943" y="177271"/>
                </a:lnTo>
                <a:lnTo>
                  <a:pt x="3777129" y="153388"/>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2"/>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5"/>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effectLst>
            <a:outerShdw blurRad="381000" dist="152400" algn="l" rotWithShape="0">
              <a:prstClr val="black">
                <a:alpha val="10000"/>
              </a:prstClr>
            </a:outerShdw>
          </a:effectLst>
        </p:spPr>
      </p:pic>
      <p:sp>
        <p:nvSpPr>
          <p:cNvPr id="26" name="Freeform: Shape 25">
            <a:extLst>
              <a:ext uri="{FF2B5EF4-FFF2-40B4-BE49-F238E27FC236}">
                <a16:creationId xmlns:a16="http://schemas.microsoft.com/office/drawing/2014/main" id="{340822D1-9EEA-4ECF-9360-D9AF87950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DC292A62-7F34-4E30-BE04-48164A1D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Content Placeholder 4">
            <a:extLst>
              <a:ext uri="{FF2B5EF4-FFF2-40B4-BE49-F238E27FC236}">
                <a16:creationId xmlns:a16="http://schemas.microsoft.com/office/drawing/2014/main" id="{85FED9E8-4FD4-47C0-BACE-670086E4B22D}"/>
              </a:ext>
            </a:extLst>
          </p:cNvPr>
          <p:cNvSpPr>
            <a:spLocks noGrp="1"/>
          </p:cNvSpPr>
          <p:nvPr>
            <p:ph sz="quarter" idx="13"/>
          </p:nvPr>
        </p:nvSpPr>
        <p:spPr>
          <a:xfrm>
            <a:off x="5334001" y="3047999"/>
            <a:ext cx="6095999" cy="3048001"/>
          </a:xfrm>
        </p:spPr>
        <p:txBody>
          <a:bodyPr vert="horz" lIns="91440" tIns="45720" rIns="91440" bIns="45720" rtlCol="0">
            <a:normAutofit/>
          </a:bodyPr>
          <a:lstStyle/>
          <a:p>
            <a:r>
              <a:rPr lang="en-US" sz="2600" dirty="0"/>
              <a:t>Vacant parcels may be fenced, prior to installation of a principle use or structure. Such fences shall comply with all other zoning requirements. Additionally, if the parcel or lot is vacant, then all perimeter fencing shall be non-opaque in order that the parcel may be clearly seen/observed. </a:t>
            </a:r>
            <a:r>
              <a:rPr lang="en-US" sz="2600" i="1" dirty="0"/>
              <a:t>Section 301.C.1 </a:t>
            </a:r>
          </a:p>
        </p:txBody>
      </p:sp>
      <p:sp>
        <p:nvSpPr>
          <p:cNvPr id="3" name="TextBox 2">
            <a:extLst>
              <a:ext uri="{FF2B5EF4-FFF2-40B4-BE49-F238E27FC236}">
                <a16:creationId xmlns:a16="http://schemas.microsoft.com/office/drawing/2014/main" id="{3F54A058-8E3A-E46D-37C3-82730263E649}"/>
              </a:ext>
            </a:extLst>
          </p:cNvPr>
          <p:cNvSpPr txBox="1"/>
          <p:nvPr/>
        </p:nvSpPr>
        <p:spPr>
          <a:xfrm>
            <a:off x="20" y="6857999"/>
            <a:ext cx="4571982" cy="230832"/>
          </a:xfrm>
          <a:prstGeom prst="rect">
            <a:avLst/>
          </a:prstGeom>
          <a:noFill/>
        </p:spPr>
        <p:txBody>
          <a:bodyPr wrap="square" rtlCol="0">
            <a:spAutoFit/>
          </a:bodyPr>
          <a:lstStyle/>
          <a:p>
            <a:r>
              <a:rPr lang="en-US" sz="900">
                <a:hlinkClick r:id="rId3" tooltip="https://commons.wikimedia.org/wiki/File:Farm_fence_in_Watlington.jpg"/>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3120622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F1C4B9-07BA-9279-6BF1-FB9E68DD7D78}"/>
              </a:ext>
            </a:extLst>
          </p:cNvPr>
          <p:cNvSpPr>
            <a:spLocks noGrp="1"/>
          </p:cNvSpPr>
          <p:nvPr>
            <p:ph type="title"/>
          </p:nvPr>
        </p:nvSpPr>
        <p:spPr>
          <a:xfrm>
            <a:off x="761999" y="343052"/>
            <a:ext cx="3810001" cy="1641083"/>
          </a:xfrm>
        </p:spPr>
        <p:txBody>
          <a:bodyPr vert="horz" lIns="91440" tIns="45720" rIns="91440" bIns="45720" rtlCol="0" anchor="b" anchorCtr="0">
            <a:normAutofit/>
          </a:bodyPr>
          <a:lstStyle/>
          <a:p>
            <a:r>
              <a:rPr lang="en-US" kern="1200" dirty="0">
                <a:solidFill>
                  <a:schemeClr val="tx1"/>
                </a:solidFill>
                <a:latin typeface="+mj-lt"/>
                <a:ea typeface="+mj-ea"/>
                <a:cs typeface="+mj-cs"/>
              </a:rPr>
              <a:t>Height Exceptions</a:t>
            </a:r>
          </a:p>
        </p:txBody>
      </p:sp>
      <p:pic>
        <p:nvPicPr>
          <p:cNvPr id="8" name="Picture 7">
            <a:extLst>
              <a:ext uri="{FF2B5EF4-FFF2-40B4-BE49-F238E27FC236}">
                <a16:creationId xmlns:a16="http://schemas.microsoft.com/office/drawing/2014/main" id="{5B9533F1-666D-1DF4-B052-32D86F0D024E}"/>
              </a:ext>
            </a:extLst>
          </p:cNvPr>
          <p:cNvPicPr>
            <a:picLocks noChangeAspect="1"/>
          </p:cNvPicPr>
          <p:nvPr/>
        </p:nvPicPr>
        <p:blipFill>
          <a:blip r:embed="rId2"/>
          <a:srcRect l="1444" r="1444"/>
          <a:stretch/>
        </p:blipFill>
        <p:spPr>
          <a:xfrm rot="5400000">
            <a:off x="6028441" y="68036"/>
            <a:ext cx="4707593" cy="6095524"/>
          </a:xfrm>
          <a:custGeom>
            <a:avLst/>
            <a:gdLst/>
            <a:ahLst/>
            <a:cxnLst/>
            <a:rect l="l" t="t" r="r" b="b"/>
            <a:pathLst>
              <a:path w="6095524" h="4707593">
                <a:moveTo>
                  <a:pt x="0" y="0"/>
                </a:moveTo>
                <a:lnTo>
                  <a:pt x="6095524" y="0"/>
                </a:lnTo>
                <a:lnTo>
                  <a:pt x="6095524" y="3296937"/>
                </a:lnTo>
                <a:lnTo>
                  <a:pt x="6095524" y="3518571"/>
                </a:lnTo>
                <a:lnTo>
                  <a:pt x="6061052" y="3534000"/>
                </a:lnTo>
                <a:cubicBezTo>
                  <a:pt x="6054332" y="3536785"/>
                  <a:pt x="6046938" y="3538321"/>
                  <a:pt x="6040890" y="3542065"/>
                </a:cubicBezTo>
                <a:cubicBezTo>
                  <a:pt x="6013044" y="3559156"/>
                  <a:pt x="5986064" y="3577591"/>
                  <a:pt x="5957836" y="3594010"/>
                </a:cubicBezTo>
                <a:cubicBezTo>
                  <a:pt x="5928744" y="3611004"/>
                  <a:pt x="5902724" y="3631071"/>
                  <a:pt x="5882656" y="3658244"/>
                </a:cubicBezTo>
                <a:cubicBezTo>
                  <a:pt x="5864029" y="3683496"/>
                  <a:pt x="5845978" y="3709131"/>
                  <a:pt x="5827448" y="3734479"/>
                </a:cubicBezTo>
                <a:cubicBezTo>
                  <a:pt x="5822743" y="3740912"/>
                  <a:pt x="5818422" y="3748498"/>
                  <a:pt x="5811989" y="3752627"/>
                </a:cubicBezTo>
                <a:cubicBezTo>
                  <a:pt x="5798643" y="3761268"/>
                  <a:pt x="5784048" y="3768277"/>
                  <a:pt x="5769742" y="3775382"/>
                </a:cubicBezTo>
                <a:cubicBezTo>
                  <a:pt x="5757452" y="3781431"/>
                  <a:pt x="5744394" y="3785943"/>
                  <a:pt x="5732393" y="3792472"/>
                </a:cubicBezTo>
                <a:cubicBezTo>
                  <a:pt x="5722792" y="3797658"/>
                  <a:pt x="5714246" y="3804859"/>
                  <a:pt x="5705316" y="3811388"/>
                </a:cubicBezTo>
                <a:cubicBezTo>
                  <a:pt x="5697539" y="3817052"/>
                  <a:pt x="5688994" y="3821949"/>
                  <a:pt x="5682465" y="3828767"/>
                </a:cubicBezTo>
                <a:cubicBezTo>
                  <a:pt x="5666526" y="3845281"/>
                  <a:pt x="5650491" y="3861508"/>
                  <a:pt x="5630712" y="3873702"/>
                </a:cubicBezTo>
                <a:cubicBezTo>
                  <a:pt x="5611221" y="3885799"/>
                  <a:pt x="5592786" y="3899338"/>
                  <a:pt x="5573392" y="3911628"/>
                </a:cubicBezTo>
                <a:cubicBezTo>
                  <a:pt x="5554380" y="3923630"/>
                  <a:pt x="5537194" y="3936783"/>
                  <a:pt x="5527304" y="3958099"/>
                </a:cubicBezTo>
                <a:cubicBezTo>
                  <a:pt x="5522888" y="3967508"/>
                  <a:pt x="5516646" y="3977782"/>
                  <a:pt x="5508293" y="3983255"/>
                </a:cubicBezTo>
                <a:cubicBezTo>
                  <a:pt x="5496387" y="3991032"/>
                  <a:pt x="5481313" y="3993817"/>
                  <a:pt x="5468350" y="4000442"/>
                </a:cubicBezTo>
                <a:cubicBezTo>
                  <a:pt x="5453084" y="4008219"/>
                  <a:pt x="5435418" y="4014940"/>
                  <a:pt x="5425048" y="4027326"/>
                </a:cubicBezTo>
                <a:cubicBezTo>
                  <a:pt x="5415830" y="4038368"/>
                  <a:pt x="5406517" y="4047009"/>
                  <a:pt x="5394322" y="4054018"/>
                </a:cubicBezTo>
                <a:cubicBezTo>
                  <a:pt x="5385778" y="4058915"/>
                  <a:pt x="5379441" y="4067844"/>
                  <a:pt x="5370608" y="4071877"/>
                </a:cubicBezTo>
                <a:cubicBezTo>
                  <a:pt x="5358990" y="4077254"/>
                  <a:pt x="5347276" y="4081479"/>
                  <a:pt x="5337098" y="4089832"/>
                </a:cubicBezTo>
                <a:cubicBezTo>
                  <a:pt x="5326536" y="4098473"/>
                  <a:pt x="5314535" y="4105290"/>
                  <a:pt x="5303493" y="4113356"/>
                </a:cubicBezTo>
                <a:cubicBezTo>
                  <a:pt x="5297636" y="4117676"/>
                  <a:pt x="5292835" y="4123341"/>
                  <a:pt x="5287171" y="4127854"/>
                </a:cubicBezTo>
                <a:cubicBezTo>
                  <a:pt x="5276801" y="4136111"/>
                  <a:pt x="5266239" y="4144176"/>
                  <a:pt x="5255581" y="4151953"/>
                </a:cubicBezTo>
                <a:cubicBezTo>
                  <a:pt x="5244924" y="4159731"/>
                  <a:pt x="5234746" y="4168756"/>
                  <a:pt x="5223032" y="4174421"/>
                </a:cubicBezTo>
                <a:cubicBezTo>
                  <a:pt x="5203062" y="4184023"/>
                  <a:pt x="5181266" y="4189784"/>
                  <a:pt x="5161870" y="4200153"/>
                </a:cubicBezTo>
                <a:cubicBezTo>
                  <a:pt x="5142188" y="4210714"/>
                  <a:pt x="5123656" y="4223965"/>
                  <a:pt x="5106182" y="4237983"/>
                </a:cubicBezTo>
                <a:cubicBezTo>
                  <a:pt x="5092356" y="4249025"/>
                  <a:pt x="5079394" y="4259971"/>
                  <a:pt x="5062014" y="4265635"/>
                </a:cubicBezTo>
                <a:cubicBezTo>
                  <a:pt x="5052317" y="4268804"/>
                  <a:pt x="5042140" y="4275717"/>
                  <a:pt x="5036282" y="4283783"/>
                </a:cubicBezTo>
                <a:cubicBezTo>
                  <a:pt x="5023608" y="4301353"/>
                  <a:pt x="5007382" y="4313739"/>
                  <a:pt x="4989043" y="4324301"/>
                </a:cubicBezTo>
                <a:cubicBezTo>
                  <a:pt x="4964559" y="4338511"/>
                  <a:pt x="4940363" y="4353009"/>
                  <a:pt x="4915783" y="4366931"/>
                </a:cubicBezTo>
                <a:cubicBezTo>
                  <a:pt x="4901286" y="4375189"/>
                  <a:pt x="4886884" y="4383926"/>
                  <a:pt x="4871520" y="4389975"/>
                </a:cubicBezTo>
                <a:cubicBezTo>
                  <a:pt x="4840124" y="4402457"/>
                  <a:pt x="4807959" y="4413114"/>
                  <a:pt x="4776274" y="4424733"/>
                </a:cubicBezTo>
                <a:cubicBezTo>
                  <a:pt x="4765904" y="4428477"/>
                  <a:pt x="4756110" y="4433854"/>
                  <a:pt x="4745548" y="4437119"/>
                </a:cubicBezTo>
                <a:cubicBezTo>
                  <a:pt x="4734122" y="4440671"/>
                  <a:pt x="4721834" y="4441727"/>
                  <a:pt x="4710408" y="4445280"/>
                </a:cubicBezTo>
                <a:cubicBezTo>
                  <a:pt x="4691396" y="4451136"/>
                  <a:pt x="4672961" y="4458626"/>
                  <a:pt x="4653950" y="4464579"/>
                </a:cubicBezTo>
                <a:cubicBezTo>
                  <a:pt x="4617272" y="4476005"/>
                  <a:pt x="4580498" y="4486951"/>
                  <a:pt x="4543725" y="4497800"/>
                </a:cubicBezTo>
                <a:cubicBezTo>
                  <a:pt x="4535852" y="4500105"/>
                  <a:pt x="4527306" y="4500393"/>
                  <a:pt x="4519530" y="4502889"/>
                </a:cubicBezTo>
                <a:cubicBezTo>
                  <a:pt x="4498886" y="4509610"/>
                  <a:pt x="4478338" y="4516907"/>
                  <a:pt x="4457887" y="4524300"/>
                </a:cubicBezTo>
                <a:cubicBezTo>
                  <a:pt x="4445502" y="4528813"/>
                  <a:pt x="4433403" y="4534382"/>
                  <a:pt x="4420922" y="4538702"/>
                </a:cubicBezTo>
                <a:cubicBezTo>
                  <a:pt x="4410936" y="4542159"/>
                  <a:pt x="4400662" y="4544847"/>
                  <a:pt x="4390292" y="4546960"/>
                </a:cubicBezTo>
                <a:cubicBezTo>
                  <a:pt x="4381363" y="4548785"/>
                  <a:pt x="4372050" y="4548592"/>
                  <a:pt x="4363216" y="4550801"/>
                </a:cubicBezTo>
                <a:cubicBezTo>
                  <a:pt x="4339308" y="4556753"/>
                  <a:pt x="4315689" y="4563475"/>
                  <a:pt x="4291973" y="4569811"/>
                </a:cubicBezTo>
                <a:cubicBezTo>
                  <a:pt x="4282468" y="4572308"/>
                  <a:pt x="4272770" y="4574133"/>
                  <a:pt x="4263552" y="4577301"/>
                </a:cubicBezTo>
                <a:cubicBezTo>
                  <a:pt x="4238876" y="4585654"/>
                  <a:pt x="4214585" y="4595159"/>
                  <a:pt x="4189813" y="4603033"/>
                </a:cubicBezTo>
                <a:cubicBezTo>
                  <a:pt x="4169266" y="4609562"/>
                  <a:pt x="4148142" y="4614266"/>
                  <a:pt x="4127306" y="4620027"/>
                </a:cubicBezTo>
                <a:cubicBezTo>
                  <a:pt x="4118473" y="4622524"/>
                  <a:pt x="4110024" y="4626077"/>
                  <a:pt x="4101192" y="4628188"/>
                </a:cubicBezTo>
                <a:cubicBezTo>
                  <a:pt x="4081412" y="4632990"/>
                  <a:pt x="4061345" y="4637022"/>
                  <a:pt x="4041470" y="4641823"/>
                </a:cubicBezTo>
                <a:cubicBezTo>
                  <a:pt x="4030139" y="4644607"/>
                  <a:pt x="4019194" y="4649600"/>
                  <a:pt x="4007672" y="4651425"/>
                </a:cubicBezTo>
                <a:cubicBezTo>
                  <a:pt x="3980308" y="4655745"/>
                  <a:pt x="3952752" y="4658817"/>
                  <a:pt x="3925195" y="4662274"/>
                </a:cubicBezTo>
                <a:cubicBezTo>
                  <a:pt x="3896776" y="4665826"/>
                  <a:pt x="3868451" y="4669571"/>
                  <a:pt x="3840029" y="4672739"/>
                </a:cubicBezTo>
                <a:cubicBezTo>
                  <a:pt x="3824475" y="4674372"/>
                  <a:pt x="3808824" y="4674660"/>
                  <a:pt x="3793270" y="4676196"/>
                </a:cubicBezTo>
                <a:cubicBezTo>
                  <a:pt x="3779636" y="4677541"/>
                  <a:pt x="3766098" y="4680037"/>
                  <a:pt x="3752464" y="4681670"/>
                </a:cubicBezTo>
                <a:cubicBezTo>
                  <a:pt x="3740654" y="4683013"/>
                  <a:pt x="3728748" y="4683781"/>
                  <a:pt x="3716938" y="4685126"/>
                </a:cubicBezTo>
                <a:cubicBezTo>
                  <a:pt x="3698024" y="4687334"/>
                  <a:pt x="3679204" y="4689831"/>
                  <a:pt x="3660386" y="4692135"/>
                </a:cubicBezTo>
                <a:cubicBezTo>
                  <a:pt x="3652513" y="4692999"/>
                  <a:pt x="3644255" y="4695399"/>
                  <a:pt x="3636862" y="4693960"/>
                </a:cubicBezTo>
                <a:cubicBezTo>
                  <a:pt x="3618235" y="4690310"/>
                  <a:pt x="3599896" y="4691367"/>
                  <a:pt x="3581365" y="4693863"/>
                </a:cubicBezTo>
                <a:cubicBezTo>
                  <a:pt x="3575028" y="4694728"/>
                  <a:pt x="3568211" y="4694535"/>
                  <a:pt x="3562066" y="4692903"/>
                </a:cubicBezTo>
                <a:cubicBezTo>
                  <a:pt x="3549488" y="4689638"/>
                  <a:pt x="3537294" y="4685029"/>
                  <a:pt x="3524908" y="4680997"/>
                </a:cubicBezTo>
                <a:cubicBezTo>
                  <a:pt x="3523563" y="4680517"/>
                  <a:pt x="3521931" y="4680421"/>
                  <a:pt x="3520492" y="4680133"/>
                </a:cubicBezTo>
                <a:cubicBezTo>
                  <a:pt x="3512330" y="4678500"/>
                  <a:pt x="3504266" y="4676868"/>
                  <a:pt x="3496103" y="4675428"/>
                </a:cubicBezTo>
                <a:cubicBezTo>
                  <a:pt x="3491687" y="4674660"/>
                  <a:pt x="3487174" y="4674564"/>
                  <a:pt x="3482757" y="4673892"/>
                </a:cubicBezTo>
                <a:cubicBezTo>
                  <a:pt x="3465667" y="4671203"/>
                  <a:pt x="3446848" y="4675716"/>
                  <a:pt x="3432061" y="4664099"/>
                </a:cubicBezTo>
                <a:cubicBezTo>
                  <a:pt x="3422460" y="4656609"/>
                  <a:pt x="3413146" y="4658338"/>
                  <a:pt x="3402873" y="4659490"/>
                </a:cubicBezTo>
                <a:cubicBezTo>
                  <a:pt x="3395096" y="4660354"/>
                  <a:pt x="3387126" y="4660065"/>
                  <a:pt x="3379253" y="4660162"/>
                </a:cubicBezTo>
                <a:cubicBezTo>
                  <a:pt x="3365427" y="4660449"/>
                  <a:pt x="3351601" y="4660546"/>
                  <a:pt x="3337774" y="4661026"/>
                </a:cubicBezTo>
                <a:cubicBezTo>
                  <a:pt x="3333357" y="4661218"/>
                  <a:pt x="3328846" y="4663619"/>
                  <a:pt x="3324524" y="4663235"/>
                </a:cubicBezTo>
                <a:cubicBezTo>
                  <a:pt x="3304553" y="4661410"/>
                  <a:pt x="3284582" y="4658529"/>
                  <a:pt x="3264610" y="4656897"/>
                </a:cubicBezTo>
                <a:cubicBezTo>
                  <a:pt x="3253281" y="4655938"/>
                  <a:pt x="3241663" y="4657761"/>
                  <a:pt x="3230429" y="4656417"/>
                </a:cubicBezTo>
                <a:cubicBezTo>
                  <a:pt x="3217468" y="4654881"/>
                  <a:pt x="3204794" y="4650945"/>
                  <a:pt x="3191927" y="4648544"/>
                </a:cubicBezTo>
                <a:cubicBezTo>
                  <a:pt x="3188375" y="4647872"/>
                  <a:pt x="3184438" y="4648736"/>
                  <a:pt x="3180694" y="4648928"/>
                </a:cubicBezTo>
                <a:cubicBezTo>
                  <a:pt x="3176469" y="4649120"/>
                  <a:pt x="3172340" y="4649504"/>
                  <a:pt x="3168116" y="4649600"/>
                </a:cubicBezTo>
                <a:cubicBezTo>
                  <a:pt x="3155249" y="4649793"/>
                  <a:pt x="3142384" y="4649504"/>
                  <a:pt x="3129517" y="4650177"/>
                </a:cubicBezTo>
                <a:cubicBezTo>
                  <a:pt x="3121644" y="4650561"/>
                  <a:pt x="3113388" y="4654497"/>
                  <a:pt x="3106089" y="4653057"/>
                </a:cubicBezTo>
                <a:cubicBezTo>
                  <a:pt x="3091208" y="4650272"/>
                  <a:pt x="3076325" y="4656513"/>
                  <a:pt x="3061444" y="4651329"/>
                </a:cubicBezTo>
                <a:cubicBezTo>
                  <a:pt x="3056834" y="4649793"/>
                  <a:pt x="3050497" y="4653633"/>
                  <a:pt x="3044928" y="4653825"/>
                </a:cubicBezTo>
                <a:cubicBezTo>
                  <a:pt x="3031006" y="4654305"/>
                  <a:pt x="3017084" y="4654209"/>
                  <a:pt x="3003162" y="4654113"/>
                </a:cubicBezTo>
                <a:cubicBezTo>
                  <a:pt x="2990680" y="4654017"/>
                  <a:pt x="2977717" y="4655361"/>
                  <a:pt x="2965716" y="4652673"/>
                </a:cubicBezTo>
                <a:cubicBezTo>
                  <a:pt x="2953137" y="4649793"/>
                  <a:pt x="2941808" y="4650177"/>
                  <a:pt x="2929614" y="4653441"/>
                </a:cubicBezTo>
                <a:cubicBezTo>
                  <a:pt x="2921260" y="4655649"/>
                  <a:pt x="2912427" y="4655938"/>
                  <a:pt x="2903786" y="4656609"/>
                </a:cubicBezTo>
                <a:cubicBezTo>
                  <a:pt x="2894473" y="4657377"/>
                  <a:pt x="2884199" y="4655361"/>
                  <a:pt x="2875750" y="4658529"/>
                </a:cubicBezTo>
                <a:cubicBezTo>
                  <a:pt x="2850593" y="4667939"/>
                  <a:pt x="2824765" y="4669955"/>
                  <a:pt x="2798458" y="4669955"/>
                </a:cubicBezTo>
                <a:cubicBezTo>
                  <a:pt x="2793656" y="4669955"/>
                  <a:pt x="2788759" y="4668612"/>
                  <a:pt x="2784152" y="4667171"/>
                </a:cubicBezTo>
                <a:cubicBezTo>
                  <a:pt x="2757266" y="4658529"/>
                  <a:pt x="2730286" y="4659297"/>
                  <a:pt x="2702922" y="4664578"/>
                </a:cubicBezTo>
                <a:cubicBezTo>
                  <a:pt x="2697257" y="4665731"/>
                  <a:pt x="2690921" y="4665923"/>
                  <a:pt x="2685256" y="4664771"/>
                </a:cubicBezTo>
                <a:cubicBezTo>
                  <a:pt x="2669317" y="4661410"/>
                  <a:pt x="2653858" y="4655841"/>
                  <a:pt x="2637824" y="4653441"/>
                </a:cubicBezTo>
                <a:cubicBezTo>
                  <a:pt x="2611324" y="4649504"/>
                  <a:pt x="2588377" y="4662754"/>
                  <a:pt x="2564661" y="4671396"/>
                </a:cubicBezTo>
                <a:cubicBezTo>
                  <a:pt x="2542097" y="4679557"/>
                  <a:pt x="2522894" y="4697992"/>
                  <a:pt x="2496201" y="4693863"/>
                </a:cubicBezTo>
                <a:cubicBezTo>
                  <a:pt x="2493514" y="4693479"/>
                  <a:pt x="2490537" y="4696071"/>
                  <a:pt x="2487560" y="4696744"/>
                </a:cubicBezTo>
                <a:cubicBezTo>
                  <a:pt x="2479399" y="4698568"/>
                  <a:pt x="2471238" y="4700776"/>
                  <a:pt x="2462980" y="4701641"/>
                </a:cubicBezTo>
                <a:cubicBezTo>
                  <a:pt x="2452899" y="4702793"/>
                  <a:pt x="2442625" y="4702409"/>
                  <a:pt x="2432544" y="4703369"/>
                </a:cubicBezTo>
                <a:cubicBezTo>
                  <a:pt x="2419581" y="4704521"/>
                  <a:pt x="2406812" y="4707593"/>
                  <a:pt x="2393945" y="4707593"/>
                </a:cubicBezTo>
                <a:cubicBezTo>
                  <a:pt x="2383575" y="4707593"/>
                  <a:pt x="2373302" y="4704041"/>
                  <a:pt x="2363029" y="4702312"/>
                </a:cubicBezTo>
                <a:cubicBezTo>
                  <a:pt x="2348530" y="4699912"/>
                  <a:pt x="2332591" y="4700584"/>
                  <a:pt x="2319821" y="4694439"/>
                </a:cubicBezTo>
                <a:cubicBezTo>
                  <a:pt x="2306188" y="4687910"/>
                  <a:pt x="2293225" y="4684934"/>
                  <a:pt x="2279111" y="4686950"/>
                </a:cubicBezTo>
                <a:cubicBezTo>
                  <a:pt x="2274406" y="4687622"/>
                  <a:pt x="2268357" y="4691655"/>
                  <a:pt x="2266245" y="4695783"/>
                </a:cubicBezTo>
                <a:cubicBezTo>
                  <a:pt x="2261540" y="4705001"/>
                  <a:pt x="2255108" y="4706634"/>
                  <a:pt x="2246370" y="4703464"/>
                </a:cubicBezTo>
                <a:cubicBezTo>
                  <a:pt x="2238785" y="4700776"/>
                  <a:pt x="2229471" y="4699432"/>
                  <a:pt x="2224287" y="4694247"/>
                </a:cubicBezTo>
                <a:cubicBezTo>
                  <a:pt x="2209596" y="4679557"/>
                  <a:pt x="2190873" y="4679077"/>
                  <a:pt x="2172630" y="4675141"/>
                </a:cubicBezTo>
                <a:cubicBezTo>
                  <a:pt x="2161494" y="4672739"/>
                  <a:pt x="2151123" y="4672644"/>
                  <a:pt x="2139985" y="4674276"/>
                </a:cubicBezTo>
                <a:cubicBezTo>
                  <a:pt x="2115790" y="4677925"/>
                  <a:pt x="2092266" y="4672739"/>
                  <a:pt x="2069030" y="4666115"/>
                </a:cubicBezTo>
                <a:cubicBezTo>
                  <a:pt x="2053667" y="4661698"/>
                  <a:pt x="2037921" y="4659010"/>
                  <a:pt x="2022655" y="4654497"/>
                </a:cubicBezTo>
                <a:cubicBezTo>
                  <a:pt x="2011229" y="4651041"/>
                  <a:pt x="1999804" y="4646912"/>
                  <a:pt x="1989339" y="4641343"/>
                </a:cubicBezTo>
                <a:cubicBezTo>
                  <a:pt x="1974167" y="4633181"/>
                  <a:pt x="1960918" y="4620891"/>
                  <a:pt x="1941618" y="4624156"/>
                </a:cubicBezTo>
                <a:cubicBezTo>
                  <a:pt x="1924623" y="4627036"/>
                  <a:pt x="1909262" y="4620988"/>
                  <a:pt x="1893707" y="4615227"/>
                </a:cubicBezTo>
                <a:cubicBezTo>
                  <a:pt x="1882281" y="4611002"/>
                  <a:pt x="1870857" y="4606681"/>
                  <a:pt x="1859045" y="4603993"/>
                </a:cubicBezTo>
                <a:cubicBezTo>
                  <a:pt x="1845027" y="4600824"/>
                  <a:pt x="1829184" y="4602169"/>
                  <a:pt x="1816702" y="4596311"/>
                </a:cubicBezTo>
                <a:cubicBezTo>
                  <a:pt x="1803644" y="4590166"/>
                  <a:pt x="1792795" y="4594295"/>
                  <a:pt x="1781177" y="4596024"/>
                </a:cubicBezTo>
                <a:cubicBezTo>
                  <a:pt x="1762646" y="4598712"/>
                  <a:pt x="1744210" y="4603705"/>
                  <a:pt x="1725488" y="4597368"/>
                </a:cubicBezTo>
                <a:cubicBezTo>
                  <a:pt x="1702733" y="4589687"/>
                  <a:pt x="1680169" y="4581430"/>
                  <a:pt x="1657318" y="4574133"/>
                </a:cubicBezTo>
                <a:cubicBezTo>
                  <a:pt x="1648483" y="4571347"/>
                  <a:pt x="1638980" y="4570195"/>
                  <a:pt x="1629761" y="4568947"/>
                </a:cubicBezTo>
                <a:cubicBezTo>
                  <a:pt x="1621025" y="4567891"/>
                  <a:pt x="1610559" y="4570579"/>
                  <a:pt x="1603837" y="4566547"/>
                </a:cubicBezTo>
                <a:cubicBezTo>
                  <a:pt x="1586554" y="4556178"/>
                  <a:pt x="1568792" y="4551089"/>
                  <a:pt x="1548820" y="4551089"/>
                </a:cubicBezTo>
                <a:cubicBezTo>
                  <a:pt x="1541330" y="4551089"/>
                  <a:pt x="1534033" y="4546768"/>
                  <a:pt x="1526449" y="4545999"/>
                </a:cubicBezTo>
                <a:cubicBezTo>
                  <a:pt x="1516078" y="4545040"/>
                  <a:pt x="1504172" y="4542447"/>
                  <a:pt x="1495147" y="4546096"/>
                </a:cubicBezTo>
                <a:cubicBezTo>
                  <a:pt x="1473928" y="4554737"/>
                  <a:pt x="1456742" y="4547536"/>
                  <a:pt x="1438211" y="4538991"/>
                </a:cubicBezTo>
                <a:cubicBezTo>
                  <a:pt x="1419967" y="4530541"/>
                  <a:pt x="1400764" y="4523821"/>
                  <a:pt x="1381370" y="4518251"/>
                </a:cubicBezTo>
                <a:cubicBezTo>
                  <a:pt x="1374073" y="4516235"/>
                  <a:pt x="1365336" y="4519596"/>
                  <a:pt x="1357270" y="4520267"/>
                </a:cubicBezTo>
                <a:cubicBezTo>
                  <a:pt x="1354389" y="4520460"/>
                  <a:pt x="1351220" y="4520748"/>
                  <a:pt x="1348629" y="4519788"/>
                </a:cubicBezTo>
                <a:cubicBezTo>
                  <a:pt x="1323569" y="4510570"/>
                  <a:pt x="1298124" y="4503561"/>
                  <a:pt x="1270953" y="4508361"/>
                </a:cubicBezTo>
                <a:cubicBezTo>
                  <a:pt x="1268457" y="4508842"/>
                  <a:pt x="1265672" y="4507786"/>
                  <a:pt x="1263175" y="4507114"/>
                </a:cubicBezTo>
                <a:cubicBezTo>
                  <a:pt x="1250981" y="4503657"/>
                  <a:pt x="1239075" y="4498184"/>
                  <a:pt x="1226690" y="4496936"/>
                </a:cubicBezTo>
                <a:cubicBezTo>
                  <a:pt x="1196157" y="4493864"/>
                  <a:pt x="1165433" y="4492615"/>
                  <a:pt x="1134706" y="4490599"/>
                </a:cubicBezTo>
                <a:cubicBezTo>
                  <a:pt x="1132786" y="4490503"/>
                  <a:pt x="1130770" y="4490503"/>
                  <a:pt x="1129042" y="4489831"/>
                </a:cubicBezTo>
                <a:cubicBezTo>
                  <a:pt x="1117712" y="4485702"/>
                  <a:pt x="1107823" y="4487047"/>
                  <a:pt x="1098220" y="4494919"/>
                </a:cubicBezTo>
                <a:cubicBezTo>
                  <a:pt x="1093996" y="4498376"/>
                  <a:pt x="1088235" y="4500200"/>
                  <a:pt x="1082955" y="4502121"/>
                </a:cubicBezTo>
                <a:cubicBezTo>
                  <a:pt x="1075177" y="4505002"/>
                  <a:pt x="1067208" y="4507786"/>
                  <a:pt x="1059143" y="4509610"/>
                </a:cubicBezTo>
                <a:cubicBezTo>
                  <a:pt x="1051173" y="4511338"/>
                  <a:pt x="1042628" y="4513738"/>
                  <a:pt x="1034947" y="4512395"/>
                </a:cubicBezTo>
                <a:cubicBezTo>
                  <a:pt x="1021121" y="4509994"/>
                  <a:pt x="1007966" y="4504618"/>
                  <a:pt x="994332" y="4501064"/>
                </a:cubicBezTo>
                <a:cubicBezTo>
                  <a:pt x="989628" y="4499816"/>
                  <a:pt x="984442" y="4500009"/>
                  <a:pt x="979546" y="4499912"/>
                </a:cubicBezTo>
                <a:cubicBezTo>
                  <a:pt x="968312" y="4499625"/>
                  <a:pt x="956790" y="4502409"/>
                  <a:pt x="946613" y="4494440"/>
                </a:cubicBezTo>
                <a:cubicBezTo>
                  <a:pt x="937204" y="4486951"/>
                  <a:pt x="927697" y="4489158"/>
                  <a:pt x="917808" y="4494824"/>
                </a:cubicBezTo>
                <a:cubicBezTo>
                  <a:pt x="910703" y="4498857"/>
                  <a:pt x="902639" y="4502025"/>
                  <a:pt x="894669" y="4503561"/>
                </a:cubicBezTo>
                <a:cubicBezTo>
                  <a:pt x="883723" y="4505673"/>
                  <a:pt x="872873" y="4506538"/>
                  <a:pt x="861063" y="4505289"/>
                </a:cubicBezTo>
                <a:cubicBezTo>
                  <a:pt x="852710" y="4504425"/>
                  <a:pt x="845892" y="4504041"/>
                  <a:pt x="839363" y="4498952"/>
                </a:cubicBezTo>
                <a:cubicBezTo>
                  <a:pt x="838308" y="4498184"/>
                  <a:pt x="836388" y="4497992"/>
                  <a:pt x="834947" y="4498089"/>
                </a:cubicBezTo>
                <a:cubicBezTo>
                  <a:pt x="816032" y="4499721"/>
                  <a:pt x="797309" y="4498857"/>
                  <a:pt x="778202" y="4497704"/>
                </a:cubicBezTo>
                <a:cubicBezTo>
                  <a:pt x="753911" y="4496168"/>
                  <a:pt x="728370" y="4500680"/>
                  <a:pt x="707343" y="4516811"/>
                </a:cubicBezTo>
                <a:cubicBezTo>
                  <a:pt x="704271" y="4519212"/>
                  <a:pt x="699662" y="4520267"/>
                  <a:pt x="695629" y="4520844"/>
                </a:cubicBezTo>
                <a:cubicBezTo>
                  <a:pt x="676618" y="4523340"/>
                  <a:pt x="657511" y="4525069"/>
                  <a:pt x="638500" y="4527853"/>
                </a:cubicBezTo>
                <a:cubicBezTo>
                  <a:pt x="628130" y="4529389"/>
                  <a:pt x="617280" y="4530734"/>
                  <a:pt x="607872" y="4534958"/>
                </a:cubicBezTo>
                <a:cubicBezTo>
                  <a:pt x="598655" y="4539086"/>
                  <a:pt x="591260" y="4543983"/>
                  <a:pt x="585788" y="4535342"/>
                </a:cubicBezTo>
                <a:cubicBezTo>
                  <a:pt x="575995" y="4539951"/>
                  <a:pt x="567448" y="4543792"/>
                  <a:pt x="559097" y="4547920"/>
                </a:cubicBezTo>
                <a:cubicBezTo>
                  <a:pt x="556023" y="4549456"/>
                  <a:pt x="553431" y="4551953"/>
                  <a:pt x="550358" y="4553393"/>
                </a:cubicBezTo>
                <a:cubicBezTo>
                  <a:pt x="547093" y="4554930"/>
                  <a:pt x="543445" y="4555889"/>
                  <a:pt x="539893" y="4556657"/>
                </a:cubicBezTo>
                <a:cubicBezTo>
                  <a:pt x="524050" y="4560114"/>
                  <a:pt x="508207" y="4563282"/>
                  <a:pt x="492462" y="4567027"/>
                </a:cubicBezTo>
                <a:cubicBezTo>
                  <a:pt x="489388" y="4567795"/>
                  <a:pt x="486796" y="4570868"/>
                  <a:pt x="484011" y="4572884"/>
                </a:cubicBezTo>
                <a:cubicBezTo>
                  <a:pt x="482187" y="4574228"/>
                  <a:pt x="480363" y="4576244"/>
                  <a:pt x="478346" y="4576533"/>
                </a:cubicBezTo>
                <a:cubicBezTo>
                  <a:pt x="462984" y="4578837"/>
                  <a:pt x="447718" y="4581526"/>
                  <a:pt x="432260" y="4582678"/>
                </a:cubicBezTo>
                <a:cubicBezTo>
                  <a:pt x="419298" y="4583637"/>
                  <a:pt x="406815" y="4583350"/>
                  <a:pt x="403455" y="4600056"/>
                </a:cubicBezTo>
                <a:cubicBezTo>
                  <a:pt x="402879" y="4602937"/>
                  <a:pt x="398750" y="4606010"/>
                  <a:pt x="395583" y="4607449"/>
                </a:cubicBezTo>
                <a:cubicBezTo>
                  <a:pt x="386557" y="4611578"/>
                  <a:pt x="376954" y="4614362"/>
                  <a:pt x="368025" y="4618587"/>
                </a:cubicBezTo>
                <a:cubicBezTo>
                  <a:pt x="338741" y="4632701"/>
                  <a:pt x="308113" y="4641631"/>
                  <a:pt x="275371" y="4639999"/>
                </a:cubicBezTo>
                <a:cubicBezTo>
                  <a:pt x="265194" y="4639519"/>
                  <a:pt x="255304" y="4634333"/>
                  <a:pt x="248871" y="4632413"/>
                </a:cubicBezTo>
                <a:cubicBezTo>
                  <a:pt x="230341" y="4639999"/>
                  <a:pt x="214786" y="4647296"/>
                  <a:pt x="198559" y="4652768"/>
                </a:cubicBezTo>
                <a:cubicBezTo>
                  <a:pt x="184253" y="4657665"/>
                  <a:pt x="169274" y="4660738"/>
                  <a:pt x="154583" y="4664290"/>
                </a:cubicBezTo>
                <a:cubicBezTo>
                  <a:pt x="149206" y="4665635"/>
                  <a:pt x="143734" y="4666403"/>
                  <a:pt x="138261" y="4667075"/>
                </a:cubicBezTo>
                <a:cubicBezTo>
                  <a:pt x="121171" y="4669187"/>
                  <a:pt x="103312" y="4664099"/>
                  <a:pt x="86606" y="4672164"/>
                </a:cubicBezTo>
                <a:cubicBezTo>
                  <a:pt x="77868" y="4676389"/>
                  <a:pt x="69226" y="4681477"/>
                  <a:pt x="60009" y="4683686"/>
                </a:cubicBezTo>
                <a:cubicBezTo>
                  <a:pt x="50120" y="4686086"/>
                  <a:pt x="40446" y="4689831"/>
                  <a:pt x="30568" y="4692507"/>
                </a:cubicBezTo>
                <a:lnTo>
                  <a:pt x="0" y="4694912"/>
                </a:lnTo>
                <a:lnTo>
                  <a:pt x="0" y="4338332"/>
                </a:lnTo>
                <a:close/>
              </a:path>
            </a:pathLst>
          </a:custGeom>
          <a:effectLst>
            <a:outerShdw blurRad="381000" dist="152400" dir="5400000" algn="t" rotWithShape="0">
              <a:prstClr val="black">
                <a:alpha val="10000"/>
              </a:prstClr>
            </a:outerShdw>
          </a:effectLst>
        </p:spPr>
      </p:pic>
      <p:sp>
        <p:nvSpPr>
          <p:cNvPr id="5" name="Content Placeholder 4">
            <a:extLst>
              <a:ext uri="{FF2B5EF4-FFF2-40B4-BE49-F238E27FC236}">
                <a16:creationId xmlns:a16="http://schemas.microsoft.com/office/drawing/2014/main" id="{79D65731-F868-FCD9-A170-9511EE94C680}"/>
              </a:ext>
            </a:extLst>
          </p:cNvPr>
          <p:cNvSpPr>
            <a:spLocks noGrp="1"/>
          </p:cNvSpPr>
          <p:nvPr>
            <p:ph sz="quarter" idx="13"/>
          </p:nvPr>
        </p:nvSpPr>
        <p:spPr>
          <a:xfrm>
            <a:off x="762001" y="2327186"/>
            <a:ext cx="3810000" cy="4341243"/>
          </a:xfrm>
        </p:spPr>
        <p:txBody>
          <a:bodyPr vert="horz" lIns="91440" tIns="45720" rIns="91440" bIns="45720" rtlCol="0">
            <a:normAutofit/>
          </a:bodyPr>
          <a:lstStyle/>
          <a:p>
            <a:r>
              <a:rPr lang="en-US" sz="1600" dirty="0"/>
              <a:t>A fence or freestanding wall may be erected or altered up to a height of eight (8) feet where there is an elevation difference of two (2) feet or more between adjacent lots. For purposes of measuring height, the maximum height of eight (8) feet shall be measured from whichever side is taller. </a:t>
            </a:r>
          </a:p>
          <a:p>
            <a:r>
              <a:rPr lang="en-US" sz="1600" dirty="0"/>
              <a:t>Exceptions to height limits in conjunction with retaining walls: In instances where a property has been elevated by fill and an approved and permitted retaining wall, a 6' (6) foot fence would be permitted installed on top of the retaining wall subject to all other fence requirements excepting the height limitation.</a:t>
            </a:r>
          </a:p>
        </p:txBody>
      </p:sp>
      <p:sp>
        <p:nvSpPr>
          <p:cNvPr id="23" name="Freeform: Shape 22">
            <a:extLst>
              <a:ext uri="{FF2B5EF4-FFF2-40B4-BE49-F238E27FC236}">
                <a16:creationId xmlns:a16="http://schemas.microsoft.com/office/drawing/2014/main" id="{A027D562-8F7E-478A-942E-D959A950C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476"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8A28C56-2619-47F0-B448-9D145309B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476"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C8FC6C9B-3B87-17D9-3713-FC002EC41AC2}"/>
              </a:ext>
            </a:extLst>
          </p:cNvPr>
          <p:cNvSpPr txBox="1"/>
          <p:nvPr/>
        </p:nvSpPr>
        <p:spPr>
          <a:xfrm>
            <a:off x="8382238" y="5888504"/>
            <a:ext cx="3256020" cy="646331"/>
          </a:xfrm>
          <a:prstGeom prst="rect">
            <a:avLst/>
          </a:prstGeom>
          <a:noFill/>
        </p:spPr>
        <p:txBody>
          <a:bodyPr wrap="none" rtlCol="0">
            <a:spAutoFit/>
          </a:bodyPr>
          <a:lstStyle/>
          <a:p>
            <a:r>
              <a:rPr lang="en-US" dirty="0"/>
              <a:t>Planning &amp; Zoning Ordinance </a:t>
            </a:r>
          </a:p>
          <a:p>
            <a:r>
              <a:rPr lang="en-US" i="1" dirty="0"/>
              <a:t>Sections 301.B.2.3 and 301.B.2.7</a:t>
            </a:r>
          </a:p>
        </p:txBody>
      </p:sp>
    </p:spTree>
    <p:extLst>
      <p:ext uri="{BB962C8B-B14F-4D97-AF65-F5344CB8AC3E}">
        <p14:creationId xmlns:p14="http://schemas.microsoft.com/office/powerpoint/2010/main" val="3504805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0DB02BD-FF61-4042-BC21-4EFF543EC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5D8421-770C-344A-2A6F-162C8E40536A}"/>
              </a:ext>
            </a:extLst>
          </p:cNvPr>
          <p:cNvSpPr>
            <a:spLocks noGrp="1"/>
          </p:cNvSpPr>
          <p:nvPr>
            <p:ph type="title"/>
          </p:nvPr>
        </p:nvSpPr>
        <p:spPr>
          <a:xfrm>
            <a:off x="515143" y="553359"/>
            <a:ext cx="3047999" cy="1905001"/>
          </a:xfrm>
        </p:spPr>
        <p:txBody>
          <a:bodyPr vert="horz" lIns="91440" tIns="45720" rIns="91440" bIns="45720" rtlCol="0" anchor="b" anchorCtr="0">
            <a:normAutofit/>
          </a:bodyPr>
          <a:lstStyle/>
          <a:p>
            <a:r>
              <a:rPr lang="en-US" sz="3700" kern="1200" dirty="0">
                <a:solidFill>
                  <a:schemeClr val="tx1"/>
                </a:solidFill>
                <a:latin typeface="+mj-lt"/>
                <a:ea typeface="+mj-ea"/>
                <a:cs typeface="+mj-cs"/>
              </a:rPr>
              <a:t>Other Exemptions  </a:t>
            </a:r>
          </a:p>
        </p:txBody>
      </p:sp>
      <p:sp>
        <p:nvSpPr>
          <p:cNvPr id="13" name="Freeform: Shape 12">
            <a:extLst>
              <a:ext uri="{FF2B5EF4-FFF2-40B4-BE49-F238E27FC236}">
                <a16:creationId xmlns:a16="http://schemas.microsoft.com/office/drawing/2014/main" id="{5811A85E-38EA-465A-84F9-6230CF743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78285"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866290A3-7E80-441D-AA1E-5263326B1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78285"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3EC8C24A-E088-928D-B9FD-CED161EE360B}"/>
              </a:ext>
            </a:extLst>
          </p:cNvPr>
          <p:cNvSpPr/>
          <p:nvPr/>
        </p:nvSpPr>
        <p:spPr>
          <a:xfrm>
            <a:off x="5579896" y="324464"/>
            <a:ext cx="2439423" cy="1801746"/>
          </a:xfrm>
          <a:custGeom>
            <a:avLst/>
            <a:gdLst>
              <a:gd name="connsiteX0" fmla="*/ 0 w 2439423"/>
              <a:gd name="connsiteY0" fmla="*/ 121971 h 1219711"/>
              <a:gd name="connsiteX1" fmla="*/ 121971 w 2439423"/>
              <a:gd name="connsiteY1" fmla="*/ 0 h 1219711"/>
              <a:gd name="connsiteX2" fmla="*/ 2317452 w 2439423"/>
              <a:gd name="connsiteY2" fmla="*/ 0 h 1219711"/>
              <a:gd name="connsiteX3" fmla="*/ 2439423 w 2439423"/>
              <a:gd name="connsiteY3" fmla="*/ 121971 h 1219711"/>
              <a:gd name="connsiteX4" fmla="*/ 2439423 w 2439423"/>
              <a:gd name="connsiteY4" fmla="*/ 1097740 h 1219711"/>
              <a:gd name="connsiteX5" fmla="*/ 2317452 w 2439423"/>
              <a:gd name="connsiteY5" fmla="*/ 1219711 h 1219711"/>
              <a:gd name="connsiteX6" fmla="*/ 121971 w 2439423"/>
              <a:gd name="connsiteY6" fmla="*/ 1219711 h 1219711"/>
              <a:gd name="connsiteX7" fmla="*/ 0 w 2439423"/>
              <a:gd name="connsiteY7" fmla="*/ 1097740 h 1219711"/>
              <a:gd name="connsiteX8" fmla="*/ 0 w 2439423"/>
              <a:gd name="connsiteY8" fmla="*/ 121971 h 121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9423" h="1219711">
                <a:moveTo>
                  <a:pt x="0" y="121971"/>
                </a:moveTo>
                <a:cubicBezTo>
                  <a:pt x="0" y="54608"/>
                  <a:pt x="54608" y="0"/>
                  <a:pt x="121971" y="0"/>
                </a:cubicBezTo>
                <a:lnTo>
                  <a:pt x="2317452" y="0"/>
                </a:lnTo>
                <a:cubicBezTo>
                  <a:pt x="2384815" y="0"/>
                  <a:pt x="2439423" y="54608"/>
                  <a:pt x="2439423" y="121971"/>
                </a:cubicBezTo>
                <a:lnTo>
                  <a:pt x="2439423" y="1097740"/>
                </a:lnTo>
                <a:cubicBezTo>
                  <a:pt x="2439423" y="1165103"/>
                  <a:pt x="2384815" y="1219711"/>
                  <a:pt x="2317452" y="1219711"/>
                </a:cubicBezTo>
                <a:lnTo>
                  <a:pt x="121971" y="1219711"/>
                </a:lnTo>
                <a:cubicBezTo>
                  <a:pt x="54608" y="1219711"/>
                  <a:pt x="0" y="1165103"/>
                  <a:pt x="0" y="1097740"/>
                </a:cubicBezTo>
                <a:lnTo>
                  <a:pt x="0" y="121971"/>
                </a:lnTo>
                <a:close/>
              </a:path>
            </a:pathLst>
          </a:custGeom>
          <a:solidFill>
            <a:schemeClr val="accent4">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884" tIns="45884" rIns="45884" bIns="45884" numCol="1" spcCol="1270" anchor="ctr" anchorCtr="0">
            <a:noAutofit/>
          </a:bodyPr>
          <a:lstStyle/>
          <a:p>
            <a:pPr marL="0" lvl="0" indent="0" algn="ctr" defTabSz="711200">
              <a:lnSpc>
                <a:spcPct val="90000"/>
              </a:lnSpc>
              <a:spcBef>
                <a:spcPct val="0"/>
              </a:spcBef>
              <a:spcAft>
                <a:spcPct val="35000"/>
              </a:spcAft>
              <a:buNone/>
            </a:pPr>
            <a:r>
              <a:rPr lang="en-US" sz="1600" kern="1200" dirty="0"/>
              <a:t>On commercial and industrial zoned lots: eight feet (8’), except as noted below   for utility companies and state licensed marijuana cultivation operations. </a:t>
            </a:r>
          </a:p>
        </p:txBody>
      </p:sp>
      <p:sp>
        <p:nvSpPr>
          <p:cNvPr id="6" name="Freeform: Shape 5">
            <a:extLst>
              <a:ext uri="{FF2B5EF4-FFF2-40B4-BE49-F238E27FC236}">
                <a16:creationId xmlns:a16="http://schemas.microsoft.com/office/drawing/2014/main" id="{F9195841-1B77-83B4-97A3-CABB69C4D35D}"/>
              </a:ext>
            </a:extLst>
          </p:cNvPr>
          <p:cNvSpPr/>
          <p:nvPr/>
        </p:nvSpPr>
        <p:spPr>
          <a:xfrm>
            <a:off x="5564690" y="2253343"/>
            <a:ext cx="2439423" cy="1678304"/>
          </a:xfrm>
          <a:custGeom>
            <a:avLst/>
            <a:gdLst>
              <a:gd name="connsiteX0" fmla="*/ 0 w 2439423"/>
              <a:gd name="connsiteY0" fmla="*/ 121971 h 1219711"/>
              <a:gd name="connsiteX1" fmla="*/ 121971 w 2439423"/>
              <a:gd name="connsiteY1" fmla="*/ 0 h 1219711"/>
              <a:gd name="connsiteX2" fmla="*/ 2317452 w 2439423"/>
              <a:gd name="connsiteY2" fmla="*/ 0 h 1219711"/>
              <a:gd name="connsiteX3" fmla="*/ 2439423 w 2439423"/>
              <a:gd name="connsiteY3" fmla="*/ 121971 h 1219711"/>
              <a:gd name="connsiteX4" fmla="*/ 2439423 w 2439423"/>
              <a:gd name="connsiteY4" fmla="*/ 1097740 h 1219711"/>
              <a:gd name="connsiteX5" fmla="*/ 2317452 w 2439423"/>
              <a:gd name="connsiteY5" fmla="*/ 1219711 h 1219711"/>
              <a:gd name="connsiteX6" fmla="*/ 121971 w 2439423"/>
              <a:gd name="connsiteY6" fmla="*/ 1219711 h 1219711"/>
              <a:gd name="connsiteX7" fmla="*/ 0 w 2439423"/>
              <a:gd name="connsiteY7" fmla="*/ 1097740 h 1219711"/>
              <a:gd name="connsiteX8" fmla="*/ 0 w 2439423"/>
              <a:gd name="connsiteY8" fmla="*/ 121971 h 121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9423" h="1219711">
                <a:moveTo>
                  <a:pt x="0" y="121971"/>
                </a:moveTo>
                <a:cubicBezTo>
                  <a:pt x="0" y="54608"/>
                  <a:pt x="54608" y="0"/>
                  <a:pt x="121971" y="0"/>
                </a:cubicBezTo>
                <a:lnTo>
                  <a:pt x="2317452" y="0"/>
                </a:lnTo>
                <a:cubicBezTo>
                  <a:pt x="2384815" y="0"/>
                  <a:pt x="2439423" y="54608"/>
                  <a:pt x="2439423" y="121971"/>
                </a:cubicBezTo>
                <a:lnTo>
                  <a:pt x="2439423" y="1097740"/>
                </a:lnTo>
                <a:cubicBezTo>
                  <a:pt x="2439423" y="1165103"/>
                  <a:pt x="2384815" y="1219711"/>
                  <a:pt x="2317452" y="1219711"/>
                </a:cubicBezTo>
                <a:lnTo>
                  <a:pt x="121971" y="1219711"/>
                </a:lnTo>
                <a:cubicBezTo>
                  <a:pt x="54608" y="1219711"/>
                  <a:pt x="0" y="1165103"/>
                  <a:pt x="0" y="1097740"/>
                </a:cubicBezTo>
                <a:lnTo>
                  <a:pt x="0" y="121971"/>
                </a:lnTo>
                <a:close/>
              </a:path>
            </a:pathLst>
          </a:custGeom>
          <a:solidFill>
            <a:schemeClr val="accent4">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884" tIns="45884" rIns="45884" bIns="45884" numCol="1" spcCol="1270" anchor="ctr" anchorCtr="0">
            <a:noAutofit/>
          </a:bodyPr>
          <a:lstStyle/>
          <a:p>
            <a:pPr marL="0" lvl="0" indent="0" algn="ctr" defTabSz="711200">
              <a:lnSpc>
                <a:spcPct val="90000"/>
              </a:lnSpc>
              <a:spcBef>
                <a:spcPct val="0"/>
              </a:spcBef>
              <a:spcAft>
                <a:spcPct val="35000"/>
              </a:spcAft>
              <a:buNone/>
            </a:pPr>
            <a:r>
              <a:rPr lang="en-US" sz="1600" kern="1200" dirty="0"/>
              <a:t>Where a fence or wall is required as a screening or other protection for residentially-zoned lots, it shall comply with the height limits for fences on residentially-zoned lots. </a:t>
            </a:r>
          </a:p>
        </p:txBody>
      </p:sp>
      <p:sp>
        <p:nvSpPr>
          <p:cNvPr id="9" name="Freeform: Shape 8">
            <a:extLst>
              <a:ext uri="{FF2B5EF4-FFF2-40B4-BE49-F238E27FC236}">
                <a16:creationId xmlns:a16="http://schemas.microsoft.com/office/drawing/2014/main" id="{647BF83A-CFD0-B991-AADA-A0601CFB2B45}"/>
              </a:ext>
            </a:extLst>
          </p:cNvPr>
          <p:cNvSpPr/>
          <p:nvPr/>
        </p:nvSpPr>
        <p:spPr>
          <a:xfrm>
            <a:off x="5564690" y="4058780"/>
            <a:ext cx="2439423" cy="1647689"/>
          </a:xfrm>
          <a:custGeom>
            <a:avLst/>
            <a:gdLst>
              <a:gd name="connsiteX0" fmla="*/ 0 w 2439423"/>
              <a:gd name="connsiteY0" fmla="*/ 121971 h 1219711"/>
              <a:gd name="connsiteX1" fmla="*/ 121971 w 2439423"/>
              <a:gd name="connsiteY1" fmla="*/ 0 h 1219711"/>
              <a:gd name="connsiteX2" fmla="*/ 2317452 w 2439423"/>
              <a:gd name="connsiteY2" fmla="*/ 0 h 1219711"/>
              <a:gd name="connsiteX3" fmla="*/ 2439423 w 2439423"/>
              <a:gd name="connsiteY3" fmla="*/ 121971 h 1219711"/>
              <a:gd name="connsiteX4" fmla="*/ 2439423 w 2439423"/>
              <a:gd name="connsiteY4" fmla="*/ 1097740 h 1219711"/>
              <a:gd name="connsiteX5" fmla="*/ 2317452 w 2439423"/>
              <a:gd name="connsiteY5" fmla="*/ 1219711 h 1219711"/>
              <a:gd name="connsiteX6" fmla="*/ 121971 w 2439423"/>
              <a:gd name="connsiteY6" fmla="*/ 1219711 h 1219711"/>
              <a:gd name="connsiteX7" fmla="*/ 0 w 2439423"/>
              <a:gd name="connsiteY7" fmla="*/ 1097740 h 1219711"/>
              <a:gd name="connsiteX8" fmla="*/ 0 w 2439423"/>
              <a:gd name="connsiteY8" fmla="*/ 121971 h 121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9423" h="1219711">
                <a:moveTo>
                  <a:pt x="0" y="121971"/>
                </a:moveTo>
                <a:cubicBezTo>
                  <a:pt x="0" y="54608"/>
                  <a:pt x="54608" y="0"/>
                  <a:pt x="121971" y="0"/>
                </a:cubicBezTo>
                <a:lnTo>
                  <a:pt x="2317452" y="0"/>
                </a:lnTo>
                <a:cubicBezTo>
                  <a:pt x="2384815" y="0"/>
                  <a:pt x="2439423" y="54608"/>
                  <a:pt x="2439423" y="121971"/>
                </a:cubicBezTo>
                <a:lnTo>
                  <a:pt x="2439423" y="1097740"/>
                </a:lnTo>
                <a:cubicBezTo>
                  <a:pt x="2439423" y="1165103"/>
                  <a:pt x="2384815" y="1219711"/>
                  <a:pt x="2317452" y="1219711"/>
                </a:cubicBezTo>
                <a:lnTo>
                  <a:pt x="121971" y="1219711"/>
                </a:lnTo>
                <a:cubicBezTo>
                  <a:pt x="54608" y="1219711"/>
                  <a:pt x="0" y="1165103"/>
                  <a:pt x="0" y="1097740"/>
                </a:cubicBezTo>
                <a:lnTo>
                  <a:pt x="0" y="121971"/>
                </a:lnTo>
                <a:close/>
              </a:path>
            </a:pathLst>
          </a:custGeom>
          <a:solidFill>
            <a:schemeClr val="accent4">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884" tIns="45884" rIns="45884" bIns="45884" numCol="1" spcCol="1270" anchor="ctr" anchorCtr="0">
            <a:noAutofit/>
          </a:bodyPr>
          <a:lstStyle/>
          <a:p>
            <a:pPr marL="0" lvl="0" indent="0" algn="ctr" defTabSz="711200">
              <a:lnSpc>
                <a:spcPct val="90000"/>
              </a:lnSpc>
              <a:spcBef>
                <a:spcPct val="0"/>
              </a:spcBef>
              <a:spcAft>
                <a:spcPct val="35000"/>
              </a:spcAft>
              <a:buNone/>
            </a:pPr>
            <a:r>
              <a:rPr lang="en-US" sz="1600" kern="1200" dirty="0"/>
              <a:t>Exception for utility companies and commercial marijuana cultivation: </a:t>
            </a:r>
          </a:p>
        </p:txBody>
      </p:sp>
      <p:sp>
        <p:nvSpPr>
          <p:cNvPr id="10" name="Freeform: Shape 9">
            <a:extLst>
              <a:ext uri="{FF2B5EF4-FFF2-40B4-BE49-F238E27FC236}">
                <a16:creationId xmlns:a16="http://schemas.microsoft.com/office/drawing/2014/main" id="{2199784B-2F22-0DC8-09DB-A85CBB7789DB}"/>
              </a:ext>
            </a:extLst>
          </p:cNvPr>
          <p:cNvSpPr/>
          <p:nvPr/>
        </p:nvSpPr>
        <p:spPr>
          <a:xfrm rot="18512088" flipV="1">
            <a:off x="7877660" y="3593717"/>
            <a:ext cx="1034114" cy="979625"/>
          </a:xfrm>
          <a:custGeom>
            <a:avLst/>
            <a:gdLst>
              <a:gd name="connsiteX0" fmla="*/ 0 w 1566268"/>
              <a:gd name="connsiteY0" fmla="*/ 18065 h 36131"/>
              <a:gd name="connsiteX1" fmla="*/ 1566268 w 1566268"/>
              <a:gd name="connsiteY1" fmla="*/ 18065 h 36131"/>
            </a:gdLst>
            <a:ahLst/>
            <a:cxnLst>
              <a:cxn ang="0">
                <a:pos x="connsiteX0" y="connsiteY0"/>
              </a:cxn>
              <a:cxn ang="0">
                <a:pos x="connsiteX1" y="connsiteY1"/>
              </a:cxn>
            </a:cxnLst>
            <a:rect l="l" t="t" r="r" b="b"/>
            <a:pathLst>
              <a:path w="1566268" h="36131">
                <a:moveTo>
                  <a:pt x="0" y="18065"/>
                </a:moveTo>
                <a:lnTo>
                  <a:pt x="1566268" y="18065"/>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spcFirstLastPara="0" vert="horz" wrap="square" lIns="756677" tIns="-21091" rIns="756677" bIns="-21092"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2" name="Freeform: Shape 11">
            <a:extLst>
              <a:ext uri="{FF2B5EF4-FFF2-40B4-BE49-F238E27FC236}">
                <a16:creationId xmlns:a16="http://schemas.microsoft.com/office/drawing/2014/main" id="{54E6FBB8-B978-D3D0-0FEA-895F0DB7AA80}"/>
              </a:ext>
            </a:extLst>
          </p:cNvPr>
          <p:cNvSpPr/>
          <p:nvPr/>
        </p:nvSpPr>
        <p:spPr>
          <a:xfrm>
            <a:off x="8780206" y="324464"/>
            <a:ext cx="2884351" cy="3619177"/>
          </a:xfrm>
          <a:custGeom>
            <a:avLst/>
            <a:gdLst>
              <a:gd name="connsiteX0" fmla="*/ 0 w 2439423"/>
              <a:gd name="connsiteY0" fmla="*/ 243942 h 2858333"/>
              <a:gd name="connsiteX1" fmla="*/ 243942 w 2439423"/>
              <a:gd name="connsiteY1" fmla="*/ 0 h 2858333"/>
              <a:gd name="connsiteX2" fmla="*/ 2195481 w 2439423"/>
              <a:gd name="connsiteY2" fmla="*/ 0 h 2858333"/>
              <a:gd name="connsiteX3" fmla="*/ 2439423 w 2439423"/>
              <a:gd name="connsiteY3" fmla="*/ 243942 h 2858333"/>
              <a:gd name="connsiteX4" fmla="*/ 2439423 w 2439423"/>
              <a:gd name="connsiteY4" fmla="*/ 2614391 h 2858333"/>
              <a:gd name="connsiteX5" fmla="*/ 2195481 w 2439423"/>
              <a:gd name="connsiteY5" fmla="*/ 2858333 h 2858333"/>
              <a:gd name="connsiteX6" fmla="*/ 243942 w 2439423"/>
              <a:gd name="connsiteY6" fmla="*/ 2858333 h 2858333"/>
              <a:gd name="connsiteX7" fmla="*/ 0 w 2439423"/>
              <a:gd name="connsiteY7" fmla="*/ 2614391 h 2858333"/>
              <a:gd name="connsiteX8" fmla="*/ 0 w 2439423"/>
              <a:gd name="connsiteY8" fmla="*/ 243942 h 2858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9423" h="2858333">
                <a:moveTo>
                  <a:pt x="0" y="243942"/>
                </a:moveTo>
                <a:cubicBezTo>
                  <a:pt x="0" y="109217"/>
                  <a:pt x="109217" y="0"/>
                  <a:pt x="243942" y="0"/>
                </a:cubicBezTo>
                <a:lnTo>
                  <a:pt x="2195481" y="0"/>
                </a:lnTo>
                <a:cubicBezTo>
                  <a:pt x="2330206" y="0"/>
                  <a:pt x="2439423" y="109217"/>
                  <a:pt x="2439423" y="243942"/>
                </a:cubicBezTo>
                <a:lnTo>
                  <a:pt x="2439423" y="2614391"/>
                </a:lnTo>
                <a:cubicBezTo>
                  <a:pt x="2439423" y="2749116"/>
                  <a:pt x="2330206" y="2858333"/>
                  <a:pt x="2195481" y="2858333"/>
                </a:cubicBezTo>
                <a:lnTo>
                  <a:pt x="243942" y="2858333"/>
                </a:lnTo>
                <a:cubicBezTo>
                  <a:pt x="109217" y="2858333"/>
                  <a:pt x="0" y="2749116"/>
                  <a:pt x="0" y="2614391"/>
                </a:cubicBezTo>
                <a:lnTo>
                  <a:pt x="0" y="243942"/>
                </a:lnTo>
                <a:close/>
              </a:path>
            </a:pathLst>
          </a:custGeom>
          <a:solidFill>
            <a:schemeClr val="accent6">
              <a:lumMod val="50000"/>
            </a:schemeClr>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81608" tIns="81608" rIns="81608" bIns="81608" numCol="1" spcCol="1270" anchor="ctr" anchorCtr="0">
            <a:noAutofit/>
          </a:bodyPr>
          <a:lstStyle/>
          <a:p>
            <a:pPr marL="0" lvl="0" indent="0" algn="ctr" defTabSz="711200">
              <a:lnSpc>
                <a:spcPct val="90000"/>
              </a:lnSpc>
              <a:spcBef>
                <a:spcPct val="0"/>
              </a:spcBef>
              <a:spcAft>
                <a:spcPct val="35000"/>
              </a:spcAft>
              <a:buNone/>
            </a:pPr>
            <a:r>
              <a:rPr lang="en-US" sz="1600" kern="1200" dirty="0"/>
              <a:t>a. Utility companies such as APS (Arizona Public Service Company), Salt River Project, Unisource, etc. providing support and services for public utilities, are exempt from wall-fence height limits as these installations often require higher walls-fences in order to protect critical infrastructure. Perimeter fences for these utility companies will be only as tall as minimally required by each company. </a:t>
            </a:r>
          </a:p>
        </p:txBody>
      </p:sp>
      <p:sp>
        <p:nvSpPr>
          <p:cNvPr id="14" name="Freeform: Shape 13">
            <a:extLst>
              <a:ext uri="{FF2B5EF4-FFF2-40B4-BE49-F238E27FC236}">
                <a16:creationId xmlns:a16="http://schemas.microsoft.com/office/drawing/2014/main" id="{C8765EF4-E411-00A7-BF32-49B1D5551136}"/>
              </a:ext>
            </a:extLst>
          </p:cNvPr>
          <p:cNvSpPr/>
          <p:nvPr/>
        </p:nvSpPr>
        <p:spPr>
          <a:xfrm rot="3438748" flipV="1">
            <a:off x="7829378" y="4832199"/>
            <a:ext cx="1090431" cy="1186931"/>
          </a:xfrm>
          <a:custGeom>
            <a:avLst/>
            <a:gdLst>
              <a:gd name="connsiteX0" fmla="*/ 0 w 1806789"/>
              <a:gd name="connsiteY0" fmla="*/ 18065 h 36131"/>
              <a:gd name="connsiteX1" fmla="*/ 1806789 w 1806789"/>
              <a:gd name="connsiteY1" fmla="*/ 18065 h 36131"/>
            </a:gdLst>
            <a:ahLst/>
            <a:cxnLst>
              <a:cxn ang="0">
                <a:pos x="connsiteX0" y="connsiteY0"/>
              </a:cxn>
              <a:cxn ang="0">
                <a:pos x="connsiteX1" y="connsiteY1"/>
              </a:cxn>
            </a:cxnLst>
            <a:rect l="l" t="t" r="r" b="b"/>
            <a:pathLst>
              <a:path w="1806789" h="36131">
                <a:moveTo>
                  <a:pt x="0" y="18065"/>
                </a:moveTo>
                <a:lnTo>
                  <a:pt x="1806789" y="18065"/>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spcFirstLastPara="0" vert="horz" wrap="square" lIns="870925" tIns="-27105" rIns="870924" bIns="-27104" numCol="1" spcCol="1270" anchor="ctr" anchorCtr="0">
            <a:noAutofit/>
          </a:bodyPr>
          <a:lstStyle/>
          <a:p>
            <a:pPr marL="0" lvl="0" indent="0" algn="ctr" defTabSz="266700">
              <a:lnSpc>
                <a:spcPct val="90000"/>
              </a:lnSpc>
              <a:spcBef>
                <a:spcPct val="0"/>
              </a:spcBef>
              <a:spcAft>
                <a:spcPct val="35000"/>
              </a:spcAft>
              <a:buNone/>
            </a:pPr>
            <a:endParaRPr lang="en-US" sz="600" kern="1200"/>
          </a:p>
        </p:txBody>
      </p:sp>
      <p:sp>
        <p:nvSpPr>
          <p:cNvPr id="16" name="Freeform: Shape 15">
            <a:extLst>
              <a:ext uri="{FF2B5EF4-FFF2-40B4-BE49-F238E27FC236}">
                <a16:creationId xmlns:a16="http://schemas.microsoft.com/office/drawing/2014/main" id="{94B8CB59-087A-C600-62F3-326CD708C337}"/>
              </a:ext>
            </a:extLst>
          </p:cNvPr>
          <p:cNvSpPr/>
          <p:nvPr/>
        </p:nvSpPr>
        <p:spPr>
          <a:xfrm>
            <a:off x="8780207" y="4126598"/>
            <a:ext cx="2884350" cy="2267407"/>
          </a:xfrm>
          <a:custGeom>
            <a:avLst/>
            <a:gdLst>
              <a:gd name="connsiteX0" fmla="*/ 0 w 2439423"/>
              <a:gd name="connsiteY0" fmla="*/ 226741 h 2267407"/>
              <a:gd name="connsiteX1" fmla="*/ 226741 w 2439423"/>
              <a:gd name="connsiteY1" fmla="*/ 0 h 2267407"/>
              <a:gd name="connsiteX2" fmla="*/ 2212682 w 2439423"/>
              <a:gd name="connsiteY2" fmla="*/ 0 h 2267407"/>
              <a:gd name="connsiteX3" fmla="*/ 2439423 w 2439423"/>
              <a:gd name="connsiteY3" fmla="*/ 226741 h 2267407"/>
              <a:gd name="connsiteX4" fmla="*/ 2439423 w 2439423"/>
              <a:gd name="connsiteY4" fmla="*/ 2040666 h 2267407"/>
              <a:gd name="connsiteX5" fmla="*/ 2212682 w 2439423"/>
              <a:gd name="connsiteY5" fmla="*/ 2267407 h 2267407"/>
              <a:gd name="connsiteX6" fmla="*/ 226741 w 2439423"/>
              <a:gd name="connsiteY6" fmla="*/ 2267407 h 2267407"/>
              <a:gd name="connsiteX7" fmla="*/ 0 w 2439423"/>
              <a:gd name="connsiteY7" fmla="*/ 2040666 h 2267407"/>
              <a:gd name="connsiteX8" fmla="*/ 0 w 2439423"/>
              <a:gd name="connsiteY8" fmla="*/ 226741 h 226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9423" h="2267407">
                <a:moveTo>
                  <a:pt x="0" y="226741"/>
                </a:moveTo>
                <a:cubicBezTo>
                  <a:pt x="0" y="101515"/>
                  <a:pt x="101515" y="0"/>
                  <a:pt x="226741" y="0"/>
                </a:cubicBezTo>
                <a:lnTo>
                  <a:pt x="2212682" y="0"/>
                </a:lnTo>
                <a:cubicBezTo>
                  <a:pt x="2337908" y="0"/>
                  <a:pt x="2439423" y="101515"/>
                  <a:pt x="2439423" y="226741"/>
                </a:cubicBezTo>
                <a:lnTo>
                  <a:pt x="2439423" y="2040666"/>
                </a:lnTo>
                <a:cubicBezTo>
                  <a:pt x="2439423" y="2165892"/>
                  <a:pt x="2337908" y="2267407"/>
                  <a:pt x="2212682" y="2267407"/>
                </a:cubicBezTo>
                <a:lnTo>
                  <a:pt x="226741" y="2267407"/>
                </a:lnTo>
                <a:cubicBezTo>
                  <a:pt x="101515" y="2267407"/>
                  <a:pt x="0" y="2165892"/>
                  <a:pt x="0" y="2040666"/>
                </a:cubicBezTo>
                <a:lnTo>
                  <a:pt x="0" y="226741"/>
                </a:lnTo>
                <a:close/>
              </a:path>
            </a:pathLst>
          </a:custGeom>
          <a:solidFill>
            <a:schemeClr val="accent6">
              <a:lumMod val="50000"/>
            </a:schemeClr>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76570" tIns="76570" rIns="76570" bIns="76570" numCol="1" spcCol="1270" anchor="ctr" anchorCtr="0">
            <a:noAutofit/>
          </a:bodyPr>
          <a:lstStyle/>
          <a:p>
            <a:pPr marL="0" lvl="0" indent="0" algn="ctr" defTabSz="711200">
              <a:lnSpc>
                <a:spcPct val="90000"/>
              </a:lnSpc>
              <a:spcBef>
                <a:spcPct val="0"/>
              </a:spcBef>
              <a:spcAft>
                <a:spcPct val="35000"/>
              </a:spcAft>
              <a:buNone/>
            </a:pPr>
            <a:r>
              <a:rPr lang="en-US" sz="1600" kern="1200" dirty="0"/>
              <a:t>b. Marijuana cultivation facilities, with approved cultivation licenses through Arizona Department of Health Services, are exempt from wall-fence height requirements of this section. Fences for cultivation facilities will be required to meet Arizona State Law requirements. </a:t>
            </a:r>
          </a:p>
        </p:txBody>
      </p:sp>
      <p:sp>
        <p:nvSpPr>
          <p:cNvPr id="8" name="TextBox 7">
            <a:extLst>
              <a:ext uri="{FF2B5EF4-FFF2-40B4-BE49-F238E27FC236}">
                <a16:creationId xmlns:a16="http://schemas.microsoft.com/office/drawing/2014/main" id="{FFF0987F-C8B0-9691-54F1-681962FE1A0A}"/>
              </a:ext>
            </a:extLst>
          </p:cNvPr>
          <p:cNvSpPr txBox="1"/>
          <p:nvPr/>
        </p:nvSpPr>
        <p:spPr>
          <a:xfrm>
            <a:off x="527442" y="2642387"/>
            <a:ext cx="2240229" cy="369332"/>
          </a:xfrm>
          <a:prstGeom prst="rect">
            <a:avLst/>
          </a:prstGeom>
          <a:noFill/>
        </p:spPr>
        <p:txBody>
          <a:bodyPr wrap="none" rtlCol="0">
            <a:spAutoFit/>
          </a:bodyPr>
          <a:lstStyle/>
          <a:p>
            <a:r>
              <a:rPr lang="en-US" dirty="0"/>
              <a:t>Commercial /Industrial</a:t>
            </a:r>
          </a:p>
        </p:txBody>
      </p:sp>
      <p:sp>
        <p:nvSpPr>
          <p:cNvPr id="3" name="TextBox 2">
            <a:extLst>
              <a:ext uri="{FF2B5EF4-FFF2-40B4-BE49-F238E27FC236}">
                <a16:creationId xmlns:a16="http://schemas.microsoft.com/office/drawing/2014/main" id="{4CA65FC8-B64E-3C87-7F3C-C8462A846EF7}"/>
              </a:ext>
            </a:extLst>
          </p:cNvPr>
          <p:cNvSpPr txBox="1"/>
          <p:nvPr/>
        </p:nvSpPr>
        <p:spPr>
          <a:xfrm>
            <a:off x="4846409" y="5887205"/>
            <a:ext cx="3005951" cy="646331"/>
          </a:xfrm>
          <a:prstGeom prst="rect">
            <a:avLst/>
          </a:prstGeom>
          <a:noFill/>
        </p:spPr>
        <p:txBody>
          <a:bodyPr wrap="none" rtlCol="0">
            <a:spAutoFit/>
          </a:bodyPr>
          <a:lstStyle/>
          <a:p>
            <a:r>
              <a:rPr lang="en-US" dirty="0"/>
              <a:t>Planning &amp; Zoning Ordinance </a:t>
            </a:r>
          </a:p>
          <a:p>
            <a:r>
              <a:rPr lang="en-US" i="1" dirty="0"/>
              <a:t>Sections 301.B.4, 5, and 6.a.b.</a:t>
            </a:r>
          </a:p>
        </p:txBody>
      </p:sp>
    </p:spTree>
    <p:extLst>
      <p:ext uri="{BB962C8B-B14F-4D97-AF65-F5344CB8AC3E}">
        <p14:creationId xmlns:p14="http://schemas.microsoft.com/office/powerpoint/2010/main" val="12500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9" name="Rectangle 8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44">
            <a:extLst>
              <a:ext uri="{FF2B5EF4-FFF2-40B4-BE49-F238E27FC236}">
                <a16:creationId xmlns:a16="http://schemas.microsoft.com/office/drawing/2014/main" id="{9283B45E-FC04-4DC9-AB32-531D2918EDE1}"/>
              </a:ext>
            </a:extLst>
          </p:cNvPr>
          <p:cNvSpPr>
            <a:spLocks noGrp="1"/>
          </p:cNvSpPr>
          <p:nvPr>
            <p:ph type="title"/>
          </p:nvPr>
        </p:nvSpPr>
        <p:spPr>
          <a:xfrm>
            <a:off x="396240" y="108857"/>
            <a:ext cx="3810001" cy="2025649"/>
          </a:xfrm>
        </p:spPr>
        <p:txBody>
          <a:bodyPr vert="horz" lIns="91440" tIns="45720" rIns="91440" bIns="45720" rtlCol="0" anchor="b" anchorCtr="0">
            <a:normAutofit/>
          </a:bodyPr>
          <a:lstStyle/>
          <a:p>
            <a:r>
              <a:rPr lang="en-US" kern="1200" dirty="0">
                <a:solidFill>
                  <a:schemeClr val="tx1"/>
                </a:solidFill>
                <a:latin typeface="+mj-lt"/>
                <a:ea typeface="+mj-ea"/>
                <a:cs typeface="+mj-cs"/>
              </a:rPr>
              <a:t>Triangular Area</a:t>
            </a:r>
          </a:p>
        </p:txBody>
      </p:sp>
      <p:pic>
        <p:nvPicPr>
          <p:cNvPr id="12" name="Picture 11">
            <a:extLst>
              <a:ext uri="{FF2B5EF4-FFF2-40B4-BE49-F238E27FC236}">
                <a16:creationId xmlns:a16="http://schemas.microsoft.com/office/drawing/2014/main" id="{54283563-FCB5-321A-4EEC-9BDA61A108BB}"/>
              </a:ext>
            </a:extLst>
          </p:cNvPr>
          <p:cNvPicPr>
            <a:picLocks noChangeAspect="1"/>
          </p:cNvPicPr>
          <p:nvPr/>
        </p:nvPicPr>
        <p:blipFill>
          <a:blip r:embed="rId3"/>
          <a:srcRect l="1178" r="896" b="-1"/>
          <a:stretch/>
        </p:blipFill>
        <p:spPr>
          <a:xfrm>
            <a:off x="5334000" y="853335"/>
            <a:ext cx="6096000" cy="5151329"/>
          </a:xfrm>
          <a:prstGeom prst="rect">
            <a:avLst/>
          </a:prstGeom>
        </p:spPr>
      </p:pic>
      <p:sp>
        <p:nvSpPr>
          <p:cNvPr id="10" name="Content Placeholder 9">
            <a:extLst>
              <a:ext uri="{FF2B5EF4-FFF2-40B4-BE49-F238E27FC236}">
                <a16:creationId xmlns:a16="http://schemas.microsoft.com/office/drawing/2014/main" id="{F9D72741-A130-E79A-74F6-7B240EA476F8}"/>
              </a:ext>
            </a:extLst>
          </p:cNvPr>
          <p:cNvSpPr>
            <a:spLocks noGrp="1"/>
          </p:cNvSpPr>
          <p:nvPr>
            <p:ph sz="quarter" idx="15"/>
          </p:nvPr>
        </p:nvSpPr>
        <p:spPr>
          <a:xfrm>
            <a:off x="762001" y="3047999"/>
            <a:ext cx="3810000" cy="3048001"/>
          </a:xfrm>
        </p:spPr>
        <p:txBody>
          <a:bodyPr vert="horz" lIns="91440" tIns="45720" rIns="91440" bIns="45720" rtlCol="0">
            <a:normAutofit/>
          </a:bodyPr>
          <a:lstStyle/>
          <a:p>
            <a:pPr marL="0"/>
            <a:r>
              <a:rPr lang="en-US" sz="1500"/>
              <a:t>Three feet (3) within the triangular area formed by measuring 15 feet along the boundary of roadways and drives from their intersection. This three-foot limit includes hedges and other plantings but may include open fencing above three feet to otherwise permitted height. </a:t>
            </a:r>
            <a:r>
              <a:rPr lang="en-US" sz="1500" i="1"/>
              <a:t>Section 301.B.2.2</a:t>
            </a:r>
          </a:p>
          <a:p>
            <a:pPr marL="0"/>
            <a:r>
              <a:rPr lang="en-US" sz="1500" i="1"/>
              <a:t>Note:  The triangular area is measured from the corner points of your property lines on a corner lot, and/or the corner points of the property line along each side of the driveway.</a:t>
            </a:r>
          </a:p>
        </p:txBody>
      </p:sp>
      <p:sp>
        <p:nvSpPr>
          <p:cNvPr id="19" name="TextBox 18">
            <a:extLst>
              <a:ext uri="{FF2B5EF4-FFF2-40B4-BE49-F238E27FC236}">
                <a16:creationId xmlns:a16="http://schemas.microsoft.com/office/drawing/2014/main" id="{8DA4C9E5-02BB-5125-8A79-9F97F4BFE6EA}"/>
              </a:ext>
            </a:extLst>
          </p:cNvPr>
          <p:cNvSpPr txBox="1"/>
          <p:nvPr/>
        </p:nvSpPr>
        <p:spPr>
          <a:xfrm>
            <a:off x="396240" y="2511459"/>
            <a:ext cx="1055610" cy="461665"/>
          </a:xfrm>
          <a:prstGeom prst="rect">
            <a:avLst/>
          </a:prstGeom>
          <a:noFill/>
        </p:spPr>
        <p:txBody>
          <a:bodyPr wrap="none" rtlCol="0">
            <a:spAutoFit/>
          </a:bodyPr>
          <a:lstStyle/>
          <a:p>
            <a:pPr>
              <a:spcAft>
                <a:spcPts val="600"/>
              </a:spcAft>
            </a:pPr>
            <a:r>
              <a:rPr lang="en-US" sz="2400"/>
              <a:t>Topic 3</a:t>
            </a:r>
          </a:p>
        </p:txBody>
      </p:sp>
    </p:spTree>
    <p:extLst>
      <p:ext uri="{BB962C8B-B14F-4D97-AF65-F5344CB8AC3E}">
        <p14:creationId xmlns:p14="http://schemas.microsoft.com/office/powerpoint/2010/main" val="3194864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6DEF1C-A9CB-2D5D-1813-EF5A21736815}"/>
              </a:ext>
            </a:extLst>
          </p:cNvPr>
          <p:cNvSpPr>
            <a:spLocks noGrp="1"/>
          </p:cNvSpPr>
          <p:nvPr>
            <p:ph type="title"/>
          </p:nvPr>
        </p:nvSpPr>
        <p:spPr>
          <a:xfrm>
            <a:off x="938012" y="3111782"/>
            <a:ext cx="10512951" cy="2923375"/>
          </a:xfrm>
        </p:spPr>
        <p:txBody>
          <a:bodyPr vert="horz" lIns="91440" tIns="45720" rIns="91440" bIns="45720" rtlCol="0" anchor="b" anchorCtr="0">
            <a:normAutofit/>
          </a:bodyPr>
          <a:lstStyle/>
          <a:p>
            <a:r>
              <a:rPr lang="en-US" dirty="0"/>
              <a:t>Triangular Area - Side Yard Fenceline</a:t>
            </a:r>
          </a:p>
        </p:txBody>
      </p:sp>
      <p:sp>
        <p:nvSpPr>
          <p:cNvPr id="21" name="Title 1">
            <a:extLst>
              <a:ext uri="{FF2B5EF4-FFF2-40B4-BE49-F238E27FC236}">
                <a16:creationId xmlns:a16="http://schemas.microsoft.com/office/drawing/2014/main" id="{BD0525B2-2261-E8B0-5D3D-066395E8E84E}"/>
              </a:ext>
            </a:extLst>
          </p:cNvPr>
          <p:cNvSpPr txBox="1">
            <a:spLocks/>
          </p:cNvSpPr>
          <p:nvPr/>
        </p:nvSpPr>
        <p:spPr>
          <a:xfrm>
            <a:off x="10287000" y="6103465"/>
            <a:ext cx="1346200" cy="705882"/>
          </a:xfrm>
          <a:prstGeom prst="rect">
            <a:avLst/>
          </a:prstGeom>
        </p:spPr>
        <p:txBody>
          <a:bodyPr vert="horz" lIns="91440" tIns="45720" rIns="91440" bIns="45720" rtlCol="0"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fontAlgn="auto">
              <a:spcBef>
                <a:spcPts val="1000"/>
              </a:spcBef>
              <a:spcAft>
                <a:spcPts val="0"/>
              </a:spcAft>
              <a:buClrTx/>
              <a:buSzTx/>
              <a:tabLst/>
              <a:defRPr/>
            </a:pPr>
            <a:r>
              <a:rPr kumimoji="0" lang="en-US" sz="2400" b="0" i="0" u="none" strike="noStrike" cap="none" spc="0" normalizeH="0" baseline="0" noProof="0" dirty="0">
                <a:ln>
                  <a:noFill/>
                </a:ln>
                <a:effectLst/>
                <a:uLnTx/>
                <a:uFillTx/>
                <a:latin typeface="+mn-lt"/>
                <a:ea typeface="+mn-ea"/>
                <a:cs typeface="+mn-cs"/>
              </a:rPr>
              <a:t>Opaque</a:t>
            </a:r>
          </a:p>
        </p:txBody>
      </p:sp>
      <p:grpSp>
        <p:nvGrpSpPr>
          <p:cNvPr id="59" name="Group 58">
            <a:extLst>
              <a:ext uri="{FF2B5EF4-FFF2-40B4-BE49-F238E27FC236}">
                <a16:creationId xmlns:a16="http://schemas.microsoft.com/office/drawing/2014/main" id="{648ED110-4482-40CA-9CCB-3A3DF37D55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60" name="Freeform: Shape 59">
              <a:extLst>
                <a:ext uri="{FF2B5EF4-FFF2-40B4-BE49-F238E27FC236}">
                  <a16:creationId xmlns:a16="http://schemas.microsoft.com/office/drawing/2014/main" id="{246D154F-9E4F-4BAB-9E27-642EAB2EA5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1" name="Group 60">
              <a:extLst>
                <a:ext uri="{FF2B5EF4-FFF2-40B4-BE49-F238E27FC236}">
                  <a16:creationId xmlns:a16="http://schemas.microsoft.com/office/drawing/2014/main" id="{064496DF-E0AD-4FB8-B8B5-EE1502F1603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62" name="Freeform: Shape 61">
                <a:extLst>
                  <a:ext uri="{FF2B5EF4-FFF2-40B4-BE49-F238E27FC236}">
                    <a16:creationId xmlns:a16="http://schemas.microsoft.com/office/drawing/2014/main" id="{50C3D9EF-A4AC-4717-9584-617E7F3AD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7C880BB0-FB1C-4D74-B566-0D3273334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3" name="Picture 22">
            <a:extLst>
              <a:ext uri="{FF2B5EF4-FFF2-40B4-BE49-F238E27FC236}">
                <a16:creationId xmlns:a16="http://schemas.microsoft.com/office/drawing/2014/main" id="{08541186-8347-26FE-121F-82BD4B7EE429}"/>
              </a:ext>
            </a:extLst>
          </p:cNvPr>
          <p:cNvPicPr>
            <a:picLocks noChangeAspect="1"/>
          </p:cNvPicPr>
          <p:nvPr/>
        </p:nvPicPr>
        <p:blipFill>
          <a:blip r:embed="rId3"/>
          <a:srcRect t="6170" b="3096"/>
          <a:stretch/>
        </p:blipFill>
        <p:spPr>
          <a:xfrm>
            <a:off x="0" y="0"/>
            <a:ext cx="12192000" cy="4953000"/>
          </a:xfrm>
          <a:prstGeom prst="rect">
            <a:avLst/>
          </a:prstGeom>
        </p:spPr>
      </p:pic>
    </p:spTree>
    <p:extLst>
      <p:ext uri="{BB962C8B-B14F-4D97-AF65-F5344CB8AC3E}">
        <p14:creationId xmlns:p14="http://schemas.microsoft.com/office/powerpoint/2010/main" val="1126120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A44FD1-C503-FEA4-DFA5-E3F41BC5FA3D}"/>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538B7066-1D7E-C80C-11F5-6FA7573F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sp>
        <p:nvSpPr>
          <p:cNvPr id="2" name="Title 1">
            <a:extLst>
              <a:ext uri="{FF2B5EF4-FFF2-40B4-BE49-F238E27FC236}">
                <a16:creationId xmlns:a16="http://schemas.microsoft.com/office/drawing/2014/main" id="{BFA1D73C-D3D1-E3C2-42CD-6EC0B25FD8C8}"/>
              </a:ext>
            </a:extLst>
          </p:cNvPr>
          <p:cNvSpPr>
            <a:spLocks noGrp="1"/>
          </p:cNvSpPr>
          <p:nvPr>
            <p:ph type="title"/>
          </p:nvPr>
        </p:nvSpPr>
        <p:spPr>
          <a:xfrm>
            <a:off x="938012" y="3111782"/>
            <a:ext cx="10512951" cy="2923375"/>
          </a:xfrm>
        </p:spPr>
        <p:txBody>
          <a:bodyPr vert="horz" lIns="91440" tIns="45720" rIns="91440" bIns="45720" rtlCol="0" anchor="b" anchorCtr="0">
            <a:normAutofit/>
          </a:bodyPr>
          <a:lstStyle/>
          <a:p>
            <a:r>
              <a:rPr lang="en-US" dirty="0"/>
              <a:t>Triangular Area - Side Yard Fenceline</a:t>
            </a:r>
          </a:p>
        </p:txBody>
      </p:sp>
      <p:sp>
        <p:nvSpPr>
          <p:cNvPr id="21" name="Title 1">
            <a:extLst>
              <a:ext uri="{FF2B5EF4-FFF2-40B4-BE49-F238E27FC236}">
                <a16:creationId xmlns:a16="http://schemas.microsoft.com/office/drawing/2014/main" id="{3AD4EA44-EAD0-3575-70CF-CF4C62DB7610}"/>
              </a:ext>
            </a:extLst>
          </p:cNvPr>
          <p:cNvSpPr txBox="1">
            <a:spLocks/>
          </p:cNvSpPr>
          <p:nvPr/>
        </p:nvSpPr>
        <p:spPr>
          <a:xfrm>
            <a:off x="10111276" y="6035157"/>
            <a:ext cx="1965960" cy="705882"/>
          </a:xfrm>
          <a:prstGeom prst="rect">
            <a:avLst/>
          </a:prstGeom>
        </p:spPr>
        <p:txBody>
          <a:bodyPr vert="horz" lIns="91440" tIns="45720" rIns="91440" bIns="45720" rtlCol="0" anchorCtr="0">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Nova Cond"/>
                <a:ea typeface="+mj-ea"/>
                <a:cs typeface="+mj-cs"/>
              </a:rPr>
              <a:t>Mixed –Opaque &amp; Nonopaque</a:t>
            </a:r>
          </a:p>
        </p:txBody>
      </p:sp>
      <p:grpSp>
        <p:nvGrpSpPr>
          <p:cNvPr id="59" name="Group 58">
            <a:extLst>
              <a:ext uri="{FF2B5EF4-FFF2-40B4-BE49-F238E27FC236}">
                <a16:creationId xmlns:a16="http://schemas.microsoft.com/office/drawing/2014/main" id="{3ADDAC9E-1DE5-3A50-0C10-E54A4A939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60" name="Freeform: Shape 59">
              <a:extLst>
                <a:ext uri="{FF2B5EF4-FFF2-40B4-BE49-F238E27FC236}">
                  <a16:creationId xmlns:a16="http://schemas.microsoft.com/office/drawing/2014/main" id="{E7D7DC46-F8C7-D975-192B-14357A32FA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grpSp>
          <p:nvGrpSpPr>
            <p:cNvPr id="61" name="Group 60">
              <a:extLst>
                <a:ext uri="{FF2B5EF4-FFF2-40B4-BE49-F238E27FC236}">
                  <a16:creationId xmlns:a16="http://schemas.microsoft.com/office/drawing/2014/main" id="{9CD26862-C2F2-BA97-EC6F-287D788996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62" name="Freeform: Shape 61">
                <a:extLst>
                  <a:ext uri="{FF2B5EF4-FFF2-40B4-BE49-F238E27FC236}">
                    <a16:creationId xmlns:a16="http://schemas.microsoft.com/office/drawing/2014/main" id="{61B184DA-8E1C-BB71-3576-A20B2B0F1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sp>
            <p:nvSpPr>
              <p:cNvPr id="63" name="Freeform: Shape 62">
                <a:extLst>
                  <a:ext uri="{FF2B5EF4-FFF2-40B4-BE49-F238E27FC236}">
                    <a16:creationId xmlns:a16="http://schemas.microsoft.com/office/drawing/2014/main" id="{9D380010-C228-3F8F-B93F-C3C245DD23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grpSp>
      </p:grpSp>
      <p:pic>
        <p:nvPicPr>
          <p:cNvPr id="3" name="Content Placeholder 8">
            <a:extLst>
              <a:ext uri="{FF2B5EF4-FFF2-40B4-BE49-F238E27FC236}">
                <a16:creationId xmlns:a16="http://schemas.microsoft.com/office/drawing/2014/main" id="{D7E63574-985F-4DC3-C455-F99DFFF9F4E1}"/>
              </a:ext>
            </a:extLst>
          </p:cNvPr>
          <p:cNvPicPr>
            <a:picLocks noChangeAspect="1"/>
          </p:cNvPicPr>
          <p:nvPr/>
        </p:nvPicPr>
        <p:blipFill>
          <a:blip r:embed="rId3"/>
          <a:srcRect l="1241"/>
          <a:stretch/>
        </p:blipFill>
        <p:spPr>
          <a:xfrm>
            <a:off x="-1" y="-24598"/>
            <a:ext cx="12178413" cy="4870917"/>
          </a:xfrm>
          <a:prstGeom prst="rect">
            <a:avLst/>
          </a:prstGeom>
        </p:spPr>
      </p:pic>
    </p:spTree>
    <p:extLst>
      <p:ext uri="{BB962C8B-B14F-4D97-AF65-F5344CB8AC3E}">
        <p14:creationId xmlns:p14="http://schemas.microsoft.com/office/powerpoint/2010/main" val="2999214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7C2933-2691-D224-FCA4-23C32C8FA343}"/>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030BA8E7-6606-F3E3-9F3A-2FFBFABF6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sp>
        <p:nvSpPr>
          <p:cNvPr id="2" name="Title 1">
            <a:extLst>
              <a:ext uri="{FF2B5EF4-FFF2-40B4-BE49-F238E27FC236}">
                <a16:creationId xmlns:a16="http://schemas.microsoft.com/office/drawing/2014/main" id="{83125C87-F7FC-CDC7-FA49-9ABA5DF0DB7B}"/>
              </a:ext>
            </a:extLst>
          </p:cNvPr>
          <p:cNvSpPr>
            <a:spLocks noGrp="1"/>
          </p:cNvSpPr>
          <p:nvPr>
            <p:ph type="title"/>
          </p:nvPr>
        </p:nvSpPr>
        <p:spPr>
          <a:xfrm>
            <a:off x="1014712" y="3219141"/>
            <a:ext cx="10512951" cy="2923375"/>
          </a:xfrm>
        </p:spPr>
        <p:txBody>
          <a:bodyPr vert="horz" lIns="91440" tIns="45720" rIns="91440" bIns="45720" rtlCol="0" anchor="b" anchorCtr="0">
            <a:normAutofit/>
          </a:bodyPr>
          <a:lstStyle/>
          <a:p>
            <a:r>
              <a:rPr lang="en-US" dirty="0"/>
              <a:t>Triangular Area - Driveway</a:t>
            </a:r>
          </a:p>
        </p:txBody>
      </p:sp>
      <p:sp>
        <p:nvSpPr>
          <p:cNvPr id="21" name="Title 1">
            <a:extLst>
              <a:ext uri="{FF2B5EF4-FFF2-40B4-BE49-F238E27FC236}">
                <a16:creationId xmlns:a16="http://schemas.microsoft.com/office/drawing/2014/main" id="{C759472E-EDA9-FF05-E532-ADC486A5A58A}"/>
              </a:ext>
            </a:extLst>
          </p:cNvPr>
          <p:cNvSpPr txBox="1">
            <a:spLocks/>
          </p:cNvSpPr>
          <p:nvPr/>
        </p:nvSpPr>
        <p:spPr>
          <a:xfrm>
            <a:off x="10287000" y="6103465"/>
            <a:ext cx="1346200" cy="705882"/>
          </a:xfrm>
          <a:prstGeom prst="rect">
            <a:avLst/>
          </a:prstGeom>
        </p:spPr>
        <p:txBody>
          <a:bodyPr vert="horz" lIns="91440" tIns="45720" rIns="91440" bIns="45720" rtlCol="0"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Nova Cond"/>
                <a:ea typeface="+mj-ea"/>
                <a:cs typeface="+mj-cs"/>
              </a:rPr>
              <a:t>Opaque</a:t>
            </a:r>
          </a:p>
        </p:txBody>
      </p:sp>
      <p:grpSp>
        <p:nvGrpSpPr>
          <p:cNvPr id="59" name="Group 58">
            <a:extLst>
              <a:ext uri="{FF2B5EF4-FFF2-40B4-BE49-F238E27FC236}">
                <a16:creationId xmlns:a16="http://schemas.microsoft.com/office/drawing/2014/main" id="{C693554E-0B82-8EF6-7C05-EAA0D18ED4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60" name="Freeform: Shape 59">
              <a:extLst>
                <a:ext uri="{FF2B5EF4-FFF2-40B4-BE49-F238E27FC236}">
                  <a16:creationId xmlns:a16="http://schemas.microsoft.com/office/drawing/2014/main" id="{F29DD7AA-19AA-8D05-FE28-7B7EE6AF60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grpSp>
          <p:nvGrpSpPr>
            <p:cNvPr id="61" name="Group 60">
              <a:extLst>
                <a:ext uri="{FF2B5EF4-FFF2-40B4-BE49-F238E27FC236}">
                  <a16:creationId xmlns:a16="http://schemas.microsoft.com/office/drawing/2014/main" id="{C6456CE4-C0B8-8741-4890-F573FB8FB03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62" name="Freeform: Shape 61">
                <a:extLst>
                  <a:ext uri="{FF2B5EF4-FFF2-40B4-BE49-F238E27FC236}">
                    <a16:creationId xmlns:a16="http://schemas.microsoft.com/office/drawing/2014/main" id="{8A65E58A-AA55-4FCF-9C2F-A617FA256E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sp>
            <p:nvSpPr>
              <p:cNvPr id="63" name="Freeform: Shape 62">
                <a:extLst>
                  <a:ext uri="{FF2B5EF4-FFF2-40B4-BE49-F238E27FC236}">
                    <a16:creationId xmlns:a16="http://schemas.microsoft.com/office/drawing/2014/main" id="{890918B9-E7C6-DE25-82CB-79D6617714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grpSp>
      </p:grpSp>
      <p:pic>
        <p:nvPicPr>
          <p:cNvPr id="6" name="Picture 5">
            <a:extLst>
              <a:ext uri="{FF2B5EF4-FFF2-40B4-BE49-F238E27FC236}">
                <a16:creationId xmlns:a16="http://schemas.microsoft.com/office/drawing/2014/main" id="{B3337342-592B-4F11-91AC-950FDD1B131E}"/>
              </a:ext>
            </a:extLst>
          </p:cNvPr>
          <p:cNvPicPr>
            <a:picLocks noChangeAspect="1"/>
          </p:cNvPicPr>
          <p:nvPr/>
        </p:nvPicPr>
        <p:blipFill>
          <a:blip r:embed="rId3"/>
          <a:srcRect l="432"/>
          <a:stretch/>
        </p:blipFill>
        <p:spPr>
          <a:xfrm>
            <a:off x="1729071" y="386107"/>
            <a:ext cx="8930833" cy="4594608"/>
          </a:xfrm>
          <a:prstGeom prst="rect">
            <a:avLst/>
          </a:prstGeom>
        </p:spPr>
      </p:pic>
    </p:spTree>
    <p:extLst>
      <p:ext uri="{BB962C8B-B14F-4D97-AF65-F5344CB8AC3E}">
        <p14:creationId xmlns:p14="http://schemas.microsoft.com/office/powerpoint/2010/main" val="3187641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44">
            <a:extLst>
              <a:ext uri="{FF2B5EF4-FFF2-40B4-BE49-F238E27FC236}">
                <a16:creationId xmlns:a16="http://schemas.microsoft.com/office/drawing/2014/main" id="{7F3FB3C8-6E4D-4C4E-BC71-0D10C35865C2}"/>
              </a:ext>
            </a:extLst>
          </p:cNvPr>
          <p:cNvSpPr>
            <a:spLocks noGrp="1"/>
          </p:cNvSpPr>
          <p:nvPr>
            <p:ph type="title"/>
          </p:nvPr>
        </p:nvSpPr>
        <p:spPr>
          <a:xfrm>
            <a:off x="762000" y="1009650"/>
            <a:ext cx="4400549" cy="1857375"/>
          </a:xfrm>
        </p:spPr>
        <p:txBody>
          <a:bodyPr vert="horz" lIns="91440" tIns="45720" rIns="91440" bIns="45720" rtlCol="0" anchor="b" anchorCtr="0">
            <a:normAutofit/>
          </a:bodyPr>
          <a:lstStyle/>
          <a:p>
            <a:r>
              <a:rPr lang="en-US" sz="4400" kern="1200" dirty="0">
                <a:solidFill>
                  <a:schemeClr val="tx1"/>
                </a:solidFill>
                <a:latin typeface="+mj-lt"/>
                <a:ea typeface="+mj-ea"/>
                <a:cs typeface="+mj-cs"/>
              </a:rPr>
              <a:t>Agenda</a:t>
            </a:r>
          </a:p>
        </p:txBody>
      </p:sp>
      <p:pic>
        <p:nvPicPr>
          <p:cNvPr id="10" name="Picture Placeholder 9">
            <a:extLst>
              <a:ext uri="{FF2B5EF4-FFF2-40B4-BE49-F238E27FC236}">
                <a16:creationId xmlns:a16="http://schemas.microsoft.com/office/drawing/2014/main" id="{31AFC354-3EE6-4B04-9474-CC7AA903DB36}"/>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28193" r="18987"/>
          <a:stretch>
            <a:fillRect/>
          </a:stretch>
        </p:blipFill>
        <p:spPr>
          <a:xfrm>
            <a:off x="5752193" y="10"/>
            <a:ext cx="6439807" cy="6857989"/>
          </a:xfrm>
          <a:custGeom>
            <a:avLst/>
            <a:gdLst/>
            <a:ahLst/>
            <a:cxnLst/>
            <a:rect l="l" t="t" r="r" b="b"/>
            <a:pathLst>
              <a:path w="6439807" h="6857999">
                <a:moveTo>
                  <a:pt x="752157" y="6118149"/>
                </a:moveTo>
                <a:cubicBezTo>
                  <a:pt x="745608" y="6124102"/>
                  <a:pt x="737987" y="6129341"/>
                  <a:pt x="730938" y="6133722"/>
                </a:cubicBezTo>
                <a:cubicBezTo>
                  <a:pt x="723794" y="6138152"/>
                  <a:pt x="718448" y="6143474"/>
                  <a:pt x="714778" y="6149379"/>
                </a:cubicBezTo>
                <a:lnTo>
                  <a:pt x="709303" y="6166562"/>
                </a:lnTo>
                <a:lnTo>
                  <a:pt x="714778" y="6149380"/>
                </a:lnTo>
                <a:cubicBezTo>
                  <a:pt x="718448" y="6143474"/>
                  <a:pt x="723794" y="6138152"/>
                  <a:pt x="730938" y="6133723"/>
                </a:cubicBezTo>
                <a:cubicBezTo>
                  <a:pt x="737987" y="6129341"/>
                  <a:pt x="745608" y="6124102"/>
                  <a:pt x="752157" y="6118149"/>
                </a:cubicBezTo>
                <a:close/>
                <a:moveTo>
                  <a:pt x="844000" y="4941372"/>
                </a:moveTo>
                <a:lnTo>
                  <a:pt x="840670" y="4950868"/>
                </a:lnTo>
                <a:lnTo>
                  <a:pt x="830985" y="4991382"/>
                </a:lnTo>
                <a:lnTo>
                  <a:pt x="840670" y="4950869"/>
                </a:lnTo>
                <a:close/>
                <a:moveTo>
                  <a:pt x="840061" y="4749807"/>
                </a:moveTo>
                <a:cubicBezTo>
                  <a:pt x="852197" y="4762827"/>
                  <a:pt x="853054" y="4781365"/>
                  <a:pt x="854768" y="4799797"/>
                </a:cubicBezTo>
                <a:cubicBezTo>
                  <a:pt x="853054" y="4781365"/>
                  <a:pt x="852197" y="4762826"/>
                  <a:pt x="840061" y="4749807"/>
                </a:cubicBezTo>
                <a:close/>
                <a:moveTo>
                  <a:pt x="822263" y="4543185"/>
                </a:moveTo>
                <a:lnTo>
                  <a:pt x="816857" y="4557091"/>
                </a:lnTo>
                <a:cubicBezTo>
                  <a:pt x="805236" y="4573618"/>
                  <a:pt x="796449" y="4588275"/>
                  <a:pt x="790493" y="4602021"/>
                </a:cubicBezTo>
                <a:cubicBezTo>
                  <a:pt x="796449" y="4588275"/>
                  <a:pt x="805236" y="4573618"/>
                  <a:pt x="816857" y="4557092"/>
                </a:cubicBezTo>
                <a:cubicBezTo>
                  <a:pt x="819238" y="4553662"/>
                  <a:pt x="821286" y="4548281"/>
                  <a:pt x="822263" y="4543185"/>
                </a:cubicBezTo>
                <a:close/>
                <a:moveTo>
                  <a:pt x="356045" y="2819253"/>
                </a:moveTo>
                <a:lnTo>
                  <a:pt x="344401" y="2827483"/>
                </a:lnTo>
                <a:lnTo>
                  <a:pt x="344399" y="2827486"/>
                </a:lnTo>
                <a:lnTo>
                  <a:pt x="325551" y="2842392"/>
                </a:lnTo>
                <a:lnTo>
                  <a:pt x="315896" y="2861156"/>
                </a:lnTo>
                <a:lnTo>
                  <a:pt x="344399" y="2827486"/>
                </a:lnTo>
                <a:lnTo>
                  <a:pt x="344401" y="2827484"/>
                </a:lnTo>
                <a:close/>
                <a:moveTo>
                  <a:pt x="425699" y="1974015"/>
                </a:moveTo>
                <a:cubicBezTo>
                  <a:pt x="427224" y="1991685"/>
                  <a:pt x="433462" y="2008497"/>
                  <a:pt x="449941" y="2023547"/>
                </a:cubicBezTo>
                <a:cubicBezTo>
                  <a:pt x="441702" y="2016020"/>
                  <a:pt x="436022" y="2008056"/>
                  <a:pt x="432213" y="1999763"/>
                </a:cubicBezTo>
                <a:close/>
                <a:moveTo>
                  <a:pt x="442893" y="1768838"/>
                </a:moveTo>
                <a:cubicBezTo>
                  <a:pt x="451656" y="1779981"/>
                  <a:pt x="453942" y="1790986"/>
                  <a:pt x="452275" y="1801558"/>
                </a:cubicBezTo>
                <a:lnTo>
                  <a:pt x="451495" y="1785412"/>
                </a:lnTo>
                <a:cubicBezTo>
                  <a:pt x="450037" y="1779948"/>
                  <a:pt x="447274" y="1774411"/>
                  <a:pt x="442893" y="1768838"/>
                </a:cubicBezTo>
                <a:close/>
                <a:moveTo>
                  <a:pt x="333304" y="520953"/>
                </a:moveTo>
                <a:cubicBezTo>
                  <a:pt x="333742" y="528850"/>
                  <a:pt x="335479" y="536547"/>
                  <a:pt x="337867" y="544146"/>
                </a:cubicBezTo>
                <a:lnTo>
                  <a:pt x="340032" y="549926"/>
                </a:lnTo>
                <a:lnTo>
                  <a:pt x="340448" y="551717"/>
                </a:lnTo>
                <a:lnTo>
                  <a:pt x="346286" y="566616"/>
                </a:lnTo>
                <a:lnTo>
                  <a:pt x="346338" y="566754"/>
                </a:lnTo>
                <a:lnTo>
                  <a:pt x="352655" y="583595"/>
                </a:lnTo>
                <a:lnTo>
                  <a:pt x="359451" y="612658"/>
                </a:lnTo>
                <a:cubicBezTo>
                  <a:pt x="358988" y="604728"/>
                  <a:pt x="357231" y="597005"/>
                  <a:pt x="354829" y="589388"/>
                </a:cubicBezTo>
                <a:lnTo>
                  <a:pt x="352655" y="583595"/>
                </a:lnTo>
                <a:lnTo>
                  <a:pt x="352236" y="581804"/>
                </a:lnTo>
                <a:lnTo>
                  <a:pt x="346286" y="566616"/>
                </a:lnTo>
                <a:lnTo>
                  <a:pt x="340032" y="549926"/>
                </a:lnTo>
                <a:close/>
                <a:moveTo>
                  <a:pt x="384407" y="268794"/>
                </a:moveTo>
                <a:lnTo>
                  <a:pt x="387837" y="328017"/>
                </a:lnTo>
                <a:cubicBezTo>
                  <a:pt x="389527" y="318646"/>
                  <a:pt x="389932" y="309031"/>
                  <a:pt x="389283" y="299164"/>
                </a:cubicBezTo>
                <a:cubicBezTo>
                  <a:pt x="388634" y="289296"/>
                  <a:pt x="386932" y="279176"/>
                  <a:pt x="384407" y="268794"/>
                </a:cubicBezTo>
                <a:close/>
                <a:moveTo>
                  <a:pt x="66991" y="0"/>
                </a:moveTo>
                <a:lnTo>
                  <a:pt x="6439807" y="0"/>
                </a:lnTo>
                <a:lnTo>
                  <a:pt x="6439807" y="6857999"/>
                </a:lnTo>
                <a:lnTo>
                  <a:pt x="149318" y="6857999"/>
                </a:lnTo>
                <a:lnTo>
                  <a:pt x="149318" y="6857457"/>
                </a:lnTo>
                <a:lnTo>
                  <a:pt x="22079" y="6857457"/>
                </a:lnTo>
                <a:lnTo>
                  <a:pt x="26851" y="6796804"/>
                </a:lnTo>
                <a:cubicBezTo>
                  <a:pt x="32162" y="6777207"/>
                  <a:pt x="39591" y="6758011"/>
                  <a:pt x="44354" y="6738388"/>
                </a:cubicBezTo>
                <a:cubicBezTo>
                  <a:pt x="48736" y="6720103"/>
                  <a:pt x="58832" y="6702955"/>
                  <a:pt x="67214" y="6685617"/>
                </a:cubicBezTo>
                <a:cubicBezTo>
                  <a:pt x="83217" y="6652472"/>
                  <a:pt x="73120" y="6617036"/>
                  <a:pt x="77310" y="6583128"/>
                </a:cubicBezTo>
                <a:cubicBezTo>
                  <a:pt x="78646" y="6572269"/>
                  <a:pt x="80168" y="6561411"/>
                  <a:pt x="82837" y="6550742"/>
                </a:cubicBezTo>
                <a:cubicBezTo>
                  <a:pt x="89885" y="6521593"/>
                  <a:pt x="95981" y="6491874"/>
                  <a:pt x="105698" y="6463490"/>
                </a:cubicBezTo>
                <a:cubicBezTo>
                  <a:pt x="116555" y="6431292"/>
                  <a:pt x="131034" y="6400429"/>
                  <a:pt x="146085" y="6363664"/>
                </a:cubicBezTo>
                <a:cubicBezTo>
                  <a:pt x="142274" y="6350899"/>
                  <a:pt x="131986" y="6331277"/>
                  <a:pt x="131034" y="6311084"/>
                </a:cubicBezTo>
                <a:cubicBezTo>
                  <a:pt x="127795" y="6246121"/>
                  <a:pt x="145512" y="6185351"/>
                  <a:pt x="173519" y="6127247"/>
                </a:cubicBezTo>
                <a:cubicBezTo>
                  <a:pt x="181900" y="6109530"/>
                  <a:pt x="187424" y="6090477"/>
                  <a:pt x="195616" y="6072569"/>
                </a:cubicBezTo>
                <a:cubicBezTo>
                  <a:pt x="198472" y="6066284"/>
                  <a:pt x="204569" y="6058092"/>
                  <a:pt x="210287" y="6056948"/>
                </a:cubicBezTo>
                <a:cubicBezTo>
                  <a:pt x="243432" y="6050282"/>
                  <a:pt x="242862" y="6025515"/>
                  <a:pt x="244766" y="5999796"/>
                </a:cubicBezTo>
                <a:cubicBezTo>
                  <a:pt x="247051" y="5969124"/>
                  <a:pt x="252386" y="5938836"/>
                  <a:pt x="256958" y="5908355"/>
                </a:cubicBezTo>
                <a:cubicBezTo>
                  <a:pt x="257530" y="5904353"/>
                  <a:pt x="261530" y="5900735"/>
                  <a:pt x="264199" y="5897114"/>
                </a:cubicBezTo>
                <a:cubicBezTo>
                  <a:pt x="268199" y="5891590"/>
                  <a:pt x="274296" y="5886447"/>
                  <a:pt x="275818" y="5880348"/>
                </a:cubicBezTo>
                <a:cubicBezTo>
                  <a:pt x="283249" y="5849107"/>
                  <a:pt x="289535" y="5817674"/>
                  <a:pt x="296393" y="5786239"/>
                </a:cubicBezTo>
                <a:cubicBezTo>
                  <a:pt x="297919" y="5779191"/>
                  <a:pt x="299822" y="5771953"/>
                  <a:pt x="302870" y="5765474"/>
                </a:cubicBezTo>
                <a:cubicBezTo>
                  <a:pt x="305728" y="5759378"/>
                  <a:pt x="310682" y="5754234"/>
                  <a:pt x="313730" y="5748136"/>
                </a:cubicBezTo>
                <a:cubicBezTo>
                  <a:pt x="321921" y="5731564"/>
                  <a:pt x="329541" y="5714607"/>
                  <a:pt x="338685" y="5695178"/>
                </a:cubicBezTo>
                <a:cubicBezTo>
                  <a:pt x="321541" y="5684320"/>
                  <a:pt x="331258" y="5669647"/>
                  <a:pt x="339449" y="5651360"/>
                </a:cubicBezTo>
                <a:cubicBezTo>
                  <a:pt x="347831" y="5632691"/>
                  <a:pt x="350497" y="5611164"/>
                  <a:pt x="353546" y="5590590"/>
                </a:cubicBezTo>
                <a:cubicBezTo>
                  <a:pt x="359070" y="5552869"/>
                  <a:pt x="362499" y="5514957"/>
                  <a:pt x="367451" y="5477239"/>
                </a:cubicBezTo>
                <a:cubicBezTo>
                  <a:pt x="368595" y="5469236"/>
                  <a:pt x="370690" y="5460092"/>
                  <a:pt x="375454" y="5453995"/>
                </a:cubicBezTo>
                <a:cubicBezTo>
                  <a:pt x="407459" y="5412276"/>
                  <a:pt x="416411" y="5361598"/>
                  <a:pt x="413366" y="5313403"/>
                </a:cubicBezTo>
                <a:cubicBezTo>
                  <a:pt x="411078" y="5275491"/>
                  <a:pt x="409363" y="5238343"/>
                  <a:pt x="412601" y="5200813"/>
                </a:cubicBezTo>
                <a:cubicBezTo>
                  <a:pt x="412793" y="5197955"/>
                  <a:pt x="412411" y="5194145"/>
                  <a:pt x="410887" y="5192051"/>
                </a:cubicBezTo>
                <a:cubicBezTo>
                  <a:pt x="400791" y="5179097"/>
                  <a:pt x="400029" y="5165570"/>
                  <a:pt x="398315" y="5148995"/>
                </a:cubicBezTo>
                <a:cubicBezTo>
                  <a:pt x="395837" y="5125562"/>
                  <a:pt x="397553" y="5104036"/>
                  <a:pt x="401743" y="5082317"/>
                </a:cubicBezTo>
                <a:cubicBezTo>
                  <a:pt x="404791" y="5066505"/>
                  <a:pt x="411078" y="5050504"/>
                  <a:pt x="419080" y="5036405"/>
                </a:cubicBezTo>
                <a:cubicBezTo>
                  <a:pt x="430320" y="5016785"/>
                  <a:pt x="434701" y="4997922"/>
                  <a:pt x="419841" y="4979253"/>
                </a:cubicBezTo>
                <a:cubicBezTo>
                  <a:pt x="404029" y="4959061"/>
                  <a:pt x="409553" y="4936201"/>
                  <a:pt x="408983" y="4913909"/>
                </a:cubicBezTo>
                <a:cubicBezTo>
                  <a:pt x="408791" y="4904195"/>
                  <a:pt x="409174" y="4893907"/>
                  <a:pt x="406697" y="4884572"/>
                </a:cubicBezTo>
                <a:cubicBezTo>
                  <a:pt x="399647" y="4857522"/>
                  <a:pt x="388978" y="4831420"/>
                  <a:pt x="384216" y="4803988"/>
                </a:cubicBezTo>
                <a:cubicBezTo>
                  <a:pt x="381551" y="4788747"/>
                  <a:pt x="386312" y="4771793"/>
                  <a:pt x="389741" y="4755980"/>
                </a:cubicBezTo>
                <a:cubicBezTo>
                  <a:pt x="393361" y="4739978"/>
                  <a:pt x="398885" y="4724167"/>
                  <a:pt x="404601" y="4708734"/>
                </a:cubicBezTo>
                <a:cubicBezTo>
                  <a:pt x="408411" y="4698258"/>
                  <a:pt x="412031" y="4686828"/>
                  <a:pt x="418889" y="4678445"/>
                </a:cubicBezTo>
                <a:cubicBezTo>
                  <a:pt x="434510" y="4659393"/>
                  <a:pt x="437178" y="4639772"/>
                  <a:pt x="428986" y="4617291"/>
                </a:cubicBezTo>
                <a:cubicBezTo>
                  <a:pt x="427651" y="4613864"/>
                  <a:pt x="427651" y="4609863"/>
                  <a:pt x="427462" y="4606053"/>
                </a:cubicBezTo>
                <a:cubicBezTo>
                  <a:pt x="423462" y="4545086"/>
                  <a:pt x="420984" y="4484127"/>
                  <a:pt x="414888" y="4423545"/>
                </a:cubicBezTo>
                <a:cubicBezTo>
                  <a:pt x="412411" y="4398972"/>
                  <a:pt x="401553" y="4375349"/>
                  <a:pt x="394695" y="4351154"/>
                </a:cubicBezTo>
                <a:cubicBezTo>
                  <a:pt x="393361" y="4346201"/>
                  <a:pt x="391265" y="4340674"/>
                  <a:pt x="392218" y="4335722"/>
                </a:cubicBezTo>
                <a:cubicBezTo>
                  <a:pt x="401743" y="4281810"/>
                  <a:pt x="387837" y="4231324"/>
                  <a:pt x="369547" y="4181603"/>
                </a:cubicBezTo>
                <a:cubicBezTo>
                  <a:pt x="367642" y="4176461"/>
                  <a:pt x="368214" y="4170174"/>
                  <a:pt x="368595" y="4164458"/>
                </a:cubicBezTo>
                <a:cubicBezTo>
                  <a:pt x="369928" y="4148453"/>
                  <a:pt x="376597" y="4131119"/>
                  <a:pt x="372597" y="4116641"/>
                </a:cubicBezTo>
                <a:cubicBezTo>
                  <a:pt x="361545" y="4078159"/>
                  <a:pt x="348211" y="4040058"/>
                  <a:pt x="331447" y="4003861"/>
                </a:cubicBezTo>
                <a:cubicBezTo>
                  <a:pt x="314493" y="3967091"/>
                  <a:pt x="300203" y="3932993"/>
                  <a:pt x="317350" y="3890891"/>
                </a:cubicBezTo>
                <a:cubicBezTo>
                  <a:pt x="324589" y="3872985"/>
                  <a:pt x="319445" y="3849362"/>
                  <a:pt x="317541" y="3828785"/>
                </a:cubicBezTo>
                <a:cubicBezTo>
                  <a:pt x="316016" y="3813737"/>
                  <a:pt x="307442" y="3799258"/>
                  <a:pt x="307442" y="3784397"/>
                </a:cubicBezTo>
                <a:cubicBezTo>
                  <a:pt x="307442" y="3744770"/>
                  <a:pt x="297346" y="3709529"/>
                  <a:pt x="276771" y="3675238"/>
                </a:cubicBezTo>
                <a:cubicBezTo>
                  <a:pt x="268770" y="3661899"/>
                  <a:pt x="274105" y="3641134"/>
                  <a:pt x="272009" y="3623799"/>
                </a:cubicBezTo>
                <a:cubicBezTo>
                  <a:pt x="269533" y="3605509"/>
                  <a:pt x="267247" y="3586653"/>
                  <a:pt x="261721" y="3569124"/>
                </a:cubicBezTo>
                <a:cubicBezTo>
                  <a:pt x="247242" y="3523785"/>
                  <a:pt x="230859" y="3479015"/>
                  <a:pt x="215618" y="3433866"/>
                </a:cubicBezTo>
                <a:cubicBezTo>
                  <a:pt x="203045" y="3396719"/>
                  <a:pt x="212952" y="3360139"/>
                  <a:pt x="218285" y="3323372"/>
                </a:cubicBezTo>
                <a:cubicBezTo>
                  <a:pt x="221716" y="3300319"/>
                  <a:pt x="229907" y="3278795"/>
                  <a:pt x="217715" y="3252885"/>
                </a:cubicBezTo>
                <a:cubicBezTo>
                  <a:pt x="206093" y="3228119"/>
                  <a:pt x="208761" y="3196686"/>
                  <a:pt x="202474" y="3168870"/>
                </a:cubicBezTo>
                <a:cubicBezTo>
                  <a:pt x="197141" y="3145436"/>
                  <a:pt x="188566" y="3122770"/>
                  <a:pt x="180184" y="3100099"/>
                </a:cubicBezTo>
                <a:cubicBezTo>
                  <a:pt x="168753" y="3069235"/>
                  <a:pt x="156753" y="3038756"/>
                  <a:pt x="162468" y="3005035"/>
                </a:cubicBezTo>
                <a:cubicBezTo>
                  <a:pt x="168946" y="2966742"/>
                  <a:pt x="144561" y="2940455"/>
                  <a:pt x="128367" y="2910353"/>
                </a:cubicBezTo>
                <a:cubicBezTo>
                  <a:pt x="117318" y="2889587"/>
                  <a:pt x="109126" y="2866918"/>
                  <a:pt x="102267" y="2844248"/>
                </a:cubicBezTo>
                <a:cubicBezTo>
                  <a:pt x="93313" y="2813958"/>
                  <a:pt x="87978" y="2782716"/>
                  <a:pt x="79217" y="2752235"/>
                </a:cubicBezTo>
                <a:cubicBezTo>
                  <a:pt x="66072" y="2706131"/>
                  <a:pt x="55784" y="2659455"/>
                  <a:pt x="63024" y="2611450"/>
                </a:cubicBezTo>
                <a:cubicBezTo>
                  <a:pt x="66262" y="2589352"/>
                  <a:pt x="66072" y="2568774"/>
                  <a:pt x="61307" y="2546678"/>
                </a:cubicBezTo>
                <a:cubicBezTo>
                  <a:pt x="53497" y="2510483"/>
                  <a:pt x="52545" y="2473333"/>
                  <a:pt x="23399" y="2444184"/>
                </a:cubicBezTo>
                <a:cubicBezTo>
                  <a:pt x="13111" y="2433897"/>
                  <a:pt x="10446" y="2415420"/>
                  <a:pt x="5110" y="2400369"/>
                </a:cubicBezTo>
                <a:cubicBezTo>
                  <a:pt x="-1178" y="2383032"/>
                  <a:pt x="2062" y="2370270"/>
                  <a:pt x="20352" y="2360933"/>
                </a:cubicBezTo>
                <a:cubicBezTo>
                  <a:pt x="28541" y="2356744"/>
                  <a:pt x="36543" y="2344741"/>
                  <a:pt x="37878" y="2335405"/>
                </a:cubicBezTo>
                <a:cubicBezTo>
                  <a:pt x="41877" y="2307402"/>
                  <a:pt x="35972" y="2281683"/>
                  <a:pt x="23017" y="2254633"/>
                </a:cubicBezTo>
                <a:cubicBezTo>
                  <a:pt x="10825" y="2229296"/>
                  <a:pt x="12159" y="2197670"/>
                  <a:pt x="7395" y="2168903"/>
                </a:cubicBezTo>
                <a:cubicBezTo>
                  <a:pt x="5681" y="2158712"/>
                  <a:pt x="3062" y="2148519"/>
                  <a:pt x="871" y="2138304"/>
                </a:cubicBezTo>
                <a:lnTo>
                  <a:pt x="0" y="2131532"/>
                </a:lnTo>
                <a:lnTo>
                  <a:pt x="0" y="2072225"/>
                </a:lnTo>
                <a:lnTo>
                  <a:pt x="251" y="2069340"/>
                </a:lnTo>
                <a:cubicBezTo>
                  <a:pt x="2061" y="2056600"/>
                  <a:pt x="4156" y="2043835"/>
                  <a:pt x="5299" y="2030977"/>
                </a:cubicBezTo>
                <a:cubicBezTo>
                  <a:pt x="7203" y="2010974"/>
                  <a:pt x="6442" y="1990589"/>
                  <a:pt x="8729" y="1970586"/>
                </a:cubicBezTo>
                <a:cubicBezTo>
                  <a:pt x="10446" y="1954202"/>
                  <a:pt x="14826" y="1938009"/>
                  <a:pt x="18445" y="1921817"/>
                </a:cubicBezTo>
                <a:cubicBezTo>
                  <a:pt x="19779" y="1915912"/>
                  <a:pt x="24922" y="1910004"/>
                  <a:pt x="24161" y="1904673"/>
                </a:cubicBezTo>
                <a:cubicBezTo>
                  <a:pt x="15970" y="1851709"/>
                  <a:pt x="52545" y="1813610"/>
                  <a:pt x="68738" y="1768838"/>
                </a:cubicBezTo>
                <a:cubicBezTo>
                  <a:pt x="85885" y="1721785"/>
                  <a:pt x="112174" y="1676253"/>
                  <a:pt x="104364" y="1623675"/>
                </a:cubicBezTo>
                <a:cubicBezTo>
                  <a:pt x="99601" y="1591859"/>
                  <a:pt x="88551" y="1561189"/>
                  <a:pt x="81883" y="1529563"/>
                </a:cubicBezTo>
                <a:cubicBezTo>
                  <a:pt x="79597" y="1518324"/>
                  <a:pt x="79979" y="1505751"/>
                  <a:pt x="82264" y="1494509"/>
                </a:cubicBezTo>
                <a:cubicBezTo>
                  <a:pt x="92744" y="1440216"/>
                  <a:pt x="94267" y="1386684"/>
                  <a:pt x="77120" y="1333341"/>
                </a:cubicBezTo>
                <a:cubicBezTo>
                  <a:pt x="74262" y="1324198"/>
                  <a:pt x="71597" y="1314483"/>
                  <a:pt x="71597" y="1304955"/>
                </a:cubicBezTo>
                <a:cubicBezTo>
                  <a:pt x="71597" y="1252757"/>
                  <a:pt x="75597" y="1201512"/>
                  <a:pt x="94267" y="1151600"/>
                </a:cubicBezTo>
                <a:cubicBezTo>
                  <a:pt x="100554" y="1134834"/>
                  <a:pt x="96553" y="1114449"/>
                  <a:pt x="98078" y="1095972"/>
                </a:cubicBezTo>
                <a:cubicBezTo>
                  <a:pt x="99409" y="1078826"/>
                  <a:pt x="99981" y="1061298"/>
                  <a:pt x="104364" y="1044725"/>
                </a:cubicBezTo>
                <a:cubicBezTo>
                  <a:pt x="110839" y="1020529"/>
                  <a:pt x="111601" y="998052"/>
                  <a:pt x="105887" y="973095"/>
                </a:cubicBezTo>
                <a:cubicBezTo>
                  <a:pt x="100554" y="949281"/>
                  <a:pt x="103220" y="923562"/>
                  <a:pt x="103029" y="898797"/>
                </a:cubicBezTo>
                <a:cubicBezTo>
                  <a:pt x="102839" y="871173"/>
                  <a:pt x="102649" y="843552"/>
                  <a:pt x="103601" y="815929"/>
                </a:cubicBezTo>
                <a:cubicBezTo>
                  <a:pt x="103981" y="804877"/>
                  <a:pt x="111601" y="792306"/>
                  <a:pt x="108553" y="783158"/>
                </a:cubicBezTo>
                <a:cubicBezTo>
                  <a:pt x="98267" y="753633"/>
                  <a:pt x="110649" y="724104"/>
                  <a:pt x="105127" y="694576"/>
                </a:cubicBezTo>
                <a:cubicBezTo>
                  <a:pt x="102267" y="680096"/>
                  <a:pt x="110078" y="663713"/>
                  <a:pt x="110839" y="648092"/>
                </a:cubicBezTo>
                <a:cubicBezTo>
                  <a:pt x="112174" y="622564"/>
                  <a:pt x="111601" y="597037"/>
                  <a:pt x="111983" y="571508"/>
                </a:cubicBezTo>
                <a:cubicBezTo>
                  <a:pt x="112174" y="563125"/>
                  <a:pt x="112936" y="554933"/>
                  <a:pt x="113318" y="546552"/>
                </a:cubicBezTo>
                <a:cubicBezTo>
                  <a:pt x="113697" y="539121"/>
                  <a:pt x="115411" y="531310"/>
                  <a:pt x="114081" y="524262"/>
                </a:cubicBezTo>
                <a:cubicBezTo>
                  <a:pt x="109315" y="498733"/>
                  <a:pt x="101505" y="473587"/>
                  <a:pt x="98457" y="447870"/>
                </a:cubicBezTo>
                <a:cubicBezTo>
                  <a:pt x="95792" y="425581"/>
                  <a:pt x="99409" y="402529"/>
                  <a:pt x="97505" y="380050"/>
                </a:cubicBezTo>
                <a:cubicBezTo>
                  <a:pt x="94267" y="340425"/>
                  <a:pt x="88551" y="300800"/>
                  <a:pt x="84930" y="261173"/>
                </a:cubicBezTo>
                <a:cubicBezTo>
                  <a:pt x="84168" y="252600"/>
                  <a:pt x="88934" y="243648"/>
                  <a:pt x="89314" y="234883"/>
                </a:cubicBezTo>
                <a:cubicBezTo>
                  <a:pt x="90266" y="207450"/>
                  <a:pt x="90457" y="180017"/>
                  <a:pt x="91027" y="152584"/>
                </a:cubicBezTo>
                <a:cubicBezTo>
                  <a:pt x="91218" y="136963"/>
                  <a:pt x="90647" y="121150"/>
                  <a:pt x="92361" y="105718"/>
                </a:cubicBezTo>
                <a:cubicBezTo>
                  <a:pt x="94647" y="85336"/>
                  <a:pt x="98078" y="66857"/>
                  <a:pt x="83217" y="47806"/>
                </a:cubicBezTo>
                <a:cubicBezTo>
                  <a:pt x="77453" y="40471"/>
                  <a:pt x="73691" y="32636"/>
                  <a:pt x="71207" y="24480"/>
                </a:cubicBezTo>
                <a:close/>
              </a:path>
            </a:pathLst>
          </a:custGeom>
          <a:effectLst>
            <a:outerShdw blurRad="381000" dist="152400" dir="10800000" algn="tr" rotWithShape="0">
              <a:prstClr val="black">
                <a:alpha val="10000"/>
              </a:prstClr>
            </a:outerShdw>
          </a:effectLst>
        </p:spPr>
      </p:pic>
      <p:grpSp>
        <p:nvGrpSpPr>
          <p:cNvPr id="75" name="Group 74">
            <a:extLst>
              <a:ext uri="{FF2B5EF4-FFF2-40B4-BE49-F238E27FC236}">
                <a16:creationId xmlns:a16="http://schemas.microsoft.com/office/drawing/2014/main" id="{EE5D87AC-5CCC-4E1F-8B25-D3A6053029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6" y="0"/>
            <a:ext cx="874718" cy="6857455"/>
            <a:chOff x="5632356" y="0"/>
            <a:chExt cx="874718" cy="6857455"/>
          </a:xfrm>
        </p:grpSpPr>
        <p:sp>
          <p:nvSpPr>
            <p:cNvPr id="71" name="Freeform: Shape 70">
              <a:extLst>
                <a:ext uri="{FF2B5EF4-FFF2-40B4-BE49-F238E27FC236}">
                  <a16:creationId xmlns:a16="http://schemas.microsoft.com/office/drawing/2014/main" id="{6EFC8E10-A01A-44C0-92B4-4837ED6C4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6"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3329C434-C896-4DBB-9A47-D99A5EE41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ext Placeholder 2">
            <a:extLst>
              <a:ext uri="{FF2B5EF4-FFF2-40B4-BE49-F238E27FC236}">
                <a16:creationId xmlns:a16="http://schemas.microsoft.com/office/drawing/2014/main" id="{3FECF24A-D85C-43FE-B5C2-4AABE5EF616A}"/>
              </a:ext>
            </a:extLst>
          </p:cNvPr>
          <p:cNvSpPr>
            <a:spLocks noGrp="1"/>
          </p:cNvSpPr>
          <p:nvPr>
            <p:ph type="body" sz="quarter" idx="15"/>
          </p:nvPr>
        </p:nvSpPr>
        <p:spPr>
          <a:xfrm>
            <a:off x="762000" y="3109956"/>
            <a:ext cx="4400549" cy="3167019"/>
          </a:xfrm>
        </p:spPr>
        <p:txBody>
          <a:bodyPr vert="horz" lIns="91440" tIns="45720" rIns="91440" bIns="45720" rtlCol="0" anchor="t">
            <a:normAutofit/>
          </a:bodyPr>
          <a:lstStyle/>
          <a:p>
            <a:pPr indent="-228600">
              <a:buFont typeface="Arial" panose="020B0604020202020204" pitchFamily="34" charset="0"/>
              <a:buChar char="•"/>
            </a:pPr>
            <a:r>
              <a:rPr lang="en-US"/>
              <a:t>Definitions</a:t>
            </a:r>
          </a:p>
          <a:p>
            <a:pPr indent="-228600">
              <a:buFont typeface="Arial" panose="020B0604020202020204" pitchFamily="34" charset="0"/>
              <a:buChar char="•"/>
            </a:pPr>
            <a:r>
              <a:rPr lang="en-US"/>
              <a:t>Height &amp; Visibility Limitations</a:t>
            </a:r>
          </a:p>
          <a:p>
            <a:pPr indent="-228600">
              <a:buFont typeface="Arial" panose="020B0604020202020204" pitchFamily="34" charset="0"/>
              <a:buChar char="•"/>
            </a:pPr>
            <a:r>
              <a:rPr lang="en-US"/>
              <a:t>Triangular Area</a:t>
            </a:r>
          </a:p>
          <a:p>
            <a:pPr indent="-228600">
              <a:buFont typeface="Arial" panose="020B0604020202020204" pitchFamily="34" charset="0"/>
              <a:buChar char="•"/>
            </a:pPr>
            <a:r>
              <a:rPr lang="en-US"/>
              <a:t>When is a Zoning Clearance Required?</a:t>
            </a:r>
          </a:p>
          <a:p>
            <a:pPr indent="-228600">
              <a:buFont typeface="Arial" panose="020B0604020202020204" pitchFamily="34" charset="0"/>
              <a:buChar char="•"/>
            </a:pPr>
            <a:r>
              <a:rPr lang="en-US"/>
              <a:t>When is a Building Permit Required?</a:t>
            </a:r>
            <a:endParaRPr lang="en-US" dirty="0"/>
          </a:p>
        </p:txBody>
      </p:sp>
    </p:spTree>
    <p:extLst>
      <p:ext uri="{BB962C8B-B14F-4D97-AF65-F5344CB8AC3E}">
        <p14:creationId xmlns:p14="http://schemas.microsoft.com/office/powerpoint/2010/main" val="8308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BDC3E0-1B5F-F71F-40B6-385C47F86E77}"/>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AB817D23-918E-FBDC-8DAB-575230F11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sp>
        <p:nvSpPr>
          <p:cNvPr id="2" name="Title 1">
            <a:extLst>
              <a:ext uri="{FF2B5EF4-FFF2-40B4-BE49-F238E27FC236}">
                <a16:creationId xmlns:a16="http://schemas.microsoft.com/office/drawing/2014/main" id="{E0338DF1-E1F8-1520-1856-A65247507E73}"/>
              </a:ext>
            </a:extLst>
          </p:cNvPr>
          <p:cNvSpPr>
            <a:spLocks noGrp="1"/>
          </p:cNvSpPr>
          <p:nvPr>
            <p:ph type="title"/>
          </p:nvPr>
        </p:nvSpPr>
        <p:spPr>
          <a:xfrm>
            <a:off x="730109" y="3219142"/>
            <a:ext cx="11082158" cy="2923375"/>
          </a:xfrm>
        </p:spPr>
        <p:txBody>
          <a:bodyPr vert="horz" lIns="91440" tIns="45720" rIns="91440" bIns="45720" rtlCol="0" anchor="b" anchorCtr="0">
            <a:normAutofit/>
          </a:bodyPr>
          <a:lstStyle/>
          <a:p>
            <a:r>
              <a:rPr lang="en-US"/>
              <a:t>Triangular Area – Driveway &amp; Corner</a:t>
            </a:r>
            <a:endParaRPr lang="en-US" dirty="0"/>
          </a:p>
        </p:txBody>
      </p:sp>
      <p:sp>
        <p:nvSpPr>
          <p:cNvPr id="21" name="Title 1">
            <a:extLst>
              <a:ext uri="{FF2B5EF4-FFF2-40B4-BE49-F238E27FC236}">
                <a16:creationId xmlns:a16="http://schemas.microsoft.com/office/drawing/2014/main" id="{54E658BF-F494-183D-A464-052B1897E27D}"/>
              </a:ext>
            </a:extLst>
          </p:cNvPr>
          <p:cNvSpPr txBox="1">
            <a:spLocks/>
          </p:cNvSpPr>
          <p:nvPr/>
        </p:nvSpPr>
        <p:spPr>
          <a:xfrm>
            <a:off x="10111276" y="6035157"/>
            <a:ext cx="1965960" cy="705882"/>
          </a:xfrm>
          <a:prstGeom prst="rect">
            <a:avLst/>
          </a:prstGeom>
        </p:spPr>
        <p:txBody>
          <a:bodyPr vert="horz" lIns="91440" tIns="45720" rIns="91440" bIns="45720" rtlCol="0" anchorCtr="0">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Nova Cond"/>
                <a:ea typeface="+mj-ea"/>
                <a:cs typeface="+mj-cs"/>
              </a:rPr>
              <a:t>Mixed –Opaque &amp; Nonopaque</a:t>
            </a:r>
            <a:endParaRPr kumimoji="0" lang="en-US" sz="2400" b="0" i="0" u="none" strike="noStrike" kern="1200" cap="none" spc="0" normalizeH="0" baseline="0" noProof="0" dirty="0">
              <a:ln>
                <a:noFill/>
              </a:ln>
              <a:solidFill>
                <a:prstClr val="white"/>
              </a:solidFill>
              <a:effectLst/>
              <a:uLnTx/>
              <a:uFillTx/>
              <a:latin typeface="Arial Nova Cond"/>
              <a:ea typeface="+mj-ea"/>
              <a:cs typeface="+mj-cs"/>
            </a:endParaRPr>
          </a:p>
        </p:txBody>
      </p:sp>
      <p:grpSp>
        <p:nvGrpSpPr>
          <p:cNvPr id="59" name="Group 58">
            <a:extLst>
              <a:ext uri="{FF2B5EF4-FFF2-40B4-BE49-F238E27FC236}">
                <a16:creationId xmlns:a16="http://schemas.microsoft.com/office/drawing/2014/main" id="{F3001E25-A063-B45B-6694-A61C64D548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60" name="Freeform: Shape 59">
              <a:extLst>
                <a:ext uri="{FF2B5EF4-FFF2-40B4-BE49-F238E27FC236}">
                  <a16:creationId xmlns:a16="http://schemas.microsoft.com/office/drawing/2014/main" id="{F2B91022-FD0D-1B37-C76B-5C4E016A40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grpSp>
          <p:nvGrpSpPr>
            <p:cNvPr id="61" name="Group 60">
              <a:extLst>
                <a:ext uri="{FF2B5EF4-FFF2-40B4-BE49-F238E27FC236}">
                  <a16:creationId xmlns:a16="http://schemas.microsoft.com/office/drawing/2014/main" id="{548B6317-A322-E80B-7ADA-F531C9395C4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62" name="Freeform: Shape 61">
                <a:extLst>
                  <a:ext uri="{FF2B5EF4-FFF2-40B4-BE49-F238E27FC236}">
                    <a16:creationId xmlns:a16="http://schemas.microsoft.com/office/drawing/2014/main" id="{D38D0B71-CACC-F70A-CB81-92BB5E0526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sp>
            <p:nvSpPr>
              <p:cNvPr id="63" name="Freeform: Shape 62">
                <a:extLst>
                  <a:ext uri="{FF2B5EF4-FFF2-40B4-BE49-F238E27FC236}">
                    <a16:creationId xmlns:a16="http://schemas.microsoft.com/office/drawing/2014/main" id="{78E19FA0-6DD6-F33E-76FA-A8D7B57117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Cond"/>
                  <a:ea typeface="+mn-ea"/>
                  <a:cs typeface="+mn-cs"/>
                </a:endParaRPr>
              </a:p>
            </p:txBody>
          </p:sp>
        </p:grpSp>
      </p:grpSp>
      <p:pic>
        <p:nvPicPr>
          <p:cNvPr id="9" name="Picture 8">
            <a:extLst>
              <a:ext uri="{FF2B5EF4-FFF2-40B4-BE49-F238E27FC236}">
                <a16:creationId xmlns:a16="http://schemas.microsoft.com/office/drawing/2014/main" id="{3C94F62F-CAF9-DAC3-7E4E-0A1FFBF2DDE1}"/>
              </a:ext>
            </a:extLst>
          </p:cNvPr>
          <p:cNvPicPr>
            <a:picLocks noChangeAspect="1"/>
          </p:cNvPicPr>
          <p:nvPr/>
        </p:nvPicPr>
        <p:blipFill>
          <a:blip r:embed="rId4"/>
          <a:srcRect/>
          <a:stretch/>
        </p:blipFill>
        <p:spPr>
          <a:xfrm>
            <a:off x="1437943" y="419566"/>
            <a:ext cx="9359692" cy="4670633"/>
          </a:xfrm>
          <a:prstGeom prst="rect">
            <a:avLst/>
          </a:prstGeom>
        </p:spPr>
      </p:pic>
    </p:spTree>
    <p:extLst>
      <p:ext uri="{BB962C8B-B14F-4D97-AF65-F5344CB8AC3E}">
        <p14:creationId xmlns:p14="http://schemas.microsoft.com/office/powerpoint/2010/main" val="2347404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Video 18" descr="Tennis Court Net Hit By The Wind">
            <a:extLst>
              <a:ext uri="{FF2B5EF4-FFF2-40B4-BE49-F238E27FC236}">
                <a16:creationId xmlns:a16="http://schemas.microsoft.com/office/drawing/2014/main" id="{F9C25686-C6CF-2267-8479-563CE0B525A4}"/>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b="279"/>
          <a:stretch/>
        </p:blipFill>
        <p:spPr>
          <a:xfrm>
            <a:off x="20" y="10"/>
            <a:ext cx="12191435" cy="6857989"/>
          </a:xfrm>
          <a:prstGeom prst="rect">
            <a:avLst/>
          </a:prstGeom>
        </p:spPr>
      </p:pic>
      <p:sp>
        <p:nvSpPr>
          <p:cNvPr id="25" name="Rectangle 24">
            <a:extLst>
              <a:ext uri="{FF2B5EF4-FFF2-40B4-BE49-F238E27FC236}">
                <a16:creationId xmlns:a16="http://schemas.microsoft.com/office/drawing/2014/main" id="{117E1A5F-4E44-495B-9C48-A5314F5BAF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199"/>
            <a:ext cx="12192001" cy="4733924"/>
          </a:xfrm>
          <a:prstGeom prst="rect">
            <a:avLst/>
          </a:prstGeom>
          <a:gradFill flip="none" rotWithShape="1">
            <a:gsLst>
              <a:gs pos="41000">
                <a:srgbClr val="000000">
                  <a:alpha val="40000"/>
                </a:srgbClr>
              </a:gs>
              <a:gs pos="60000">
                <a:srgbClr val="000000">
                  <a:alpha val="40000"/>
                </a:srgbClr>
              </a:gs>
              <a:gs pos="0">
                <a:schemeClr val="bg1">
                  <a:alpha val="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185427E2-8634-4BAF-B3F2-D04A1C742EEC}"/>
              </a:ext>
            </a:extLst>
          </p:cNvPr>
          <p:cNvSpPr>
            <a:spLocks noGrp="1"/>
          </p:cNvSpPr>
          <p:nvPr>
            <p:ph type="title"/>
          </p:nvPr>
        </p:nvSpPr>
        <p:spPr>
          <a:xfrm>
            <a:off x="761737" y="2436018"/>
            <a:ext cx="10668000" cy="1985963"/>
          </a:xfrm>
        </p:spPr>
        <p:txBody>
          <a:bodyPr vert="horz" lIns="91440" tIns="45720" rIns="91440" bIns="45720" rtlCol="0" anchor="b" anchorCtr="0">
            <a:normAutofit fontScale="90000"/>
          </a:bodyPr>
          <a:lstStyle/>
          <a:p>
            <a:pPr algn="ctr"/>
            <a:r>
              <a:rPr lang="en-US" sz="8000" dirty="0">
                <a:solidFill>
                  <a:srgbClr val="FFFFFF"/>
                </a:solidFill>
              </a:rPr>
              <a:t>When is a Zoning Clearance Required?</a:t>
            </a:r>
          </a:p>
        </p:txBody>
      </p:sp>
      <p:sp>
        <p:nvSpPr>
          <p:cNvPr id="2" name="TextBox 1">
            <a:extLst>
              <a:ext uri="{FF2B5EF4-FFF2-40B4-BE49-F238E27FC236}">
                <a16:creationId xmlns:a16="http://schemas.microsoft.com/office/drawing/2014/main" id="{665623DB-8970-C12B-8004-38F05266F30D}"/>
              </a:ext>
            </a:extLst>
          </p:cNvPr>
          <p:cNvSpPr txBox="1"/>
          <p:nvPr/>
        </p:nvSpPr>
        <p:spPr>
          <a:xfrm>
            <a:off x="8724462" y="4421981"/>
            <a:ext cx="1055610" cy="461665"/>
          </a:xfrm>
          <a:prstGeom prst="rect">
            <a:avLst/>
          </a:prstGeom>
          <a:noFill/>
        </p:spPr>
        <p:txBody>
          <a:bodyPr wrap="none" rtlCol="0">
            <a:spAutoFit/>
          </a:bodyPr>
          <a:lstStyle/>
          <a:p>
            <a:r>
              <a:rPr lang="en-US" sz="2400" dirty="0"/>
              <a:t>Topic 4</a:t>
            </a:r>
          </a:p>
        </p:txBody>
      </p:sp>
    </p:spTree>
    <p:extLst>
      <p:ext uri="{BB962C8B-B14F-4D97-AF65-F5344CB8AC3E}">
        <p14:creationId xmlns:p14="http://schemas.microsoft.com/office/powerpoint/2010/main" val="51620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62"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9"/>
                                        </p:tgtEl>
                                      </p:cBhvr>
                                    </p:cmd>
                                  </p:childTnLst>
                                </p:cTn>
                              </p:par>
                            </p:childTnLst>
                          </p:cTn>
                        </p:par>
                      </p:childTnLst>
                    </p:cTn>
                  </p:par>
                </p:childTnLst>
              </p:cTn>
              <p:nextCondLst>
                <p:cond evt="onClick" delay="0">
                  <p:tgtEl>
                    <p:spTgt spid="19"/>
                  </p:tgtEl>
                </p:cond>
              </p:nextCondLst>
            </p:seq>
            <p:video>
              <p:cMediaNode mute="1">
                <p:cTn id="12" repeatCount="indefinite" fill="hold" display="0">
                  <p:stCondLst>
                    <p:cond delay="indefinite"/>
                  </p:stCondLst>
                </p:cTn>
                <p:tgtEl>
                  <p:spTgt spid="19"/>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AA562-814F-77E0-7220-3F5565AD98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CA3E30-4F52-1DD0-D5E8-45C7E18F2C0D}"/>
              </a:ext>
            </a:extLst>
          </p:cNvPr>
          <p:cNvSpPr>
            <a:spLocks noGrp="1"/>
          </p:cNvSpPr>
          <p:nvPr>
            <p:ph type="title"/>
          </p:nvPr>
        </p:nvSpPr>
        <p:spPr>
          <a:xfrm>
            <a:off x="762001" y="672968"/>
            <a:ext cx="10667998" cy="868680"/>
          </a:xfrm>
        </p:spPr>
        <p:txBody>
          <a:bodyPr/>
          <a:lstStyle/>
          <a:p>
            <a:r>
              <a:rPr lang="en-US" dirty="0"/>
              <a:t>Is a Zoning Clearance Required?</a:t>
            </a:r>
          </a:p>
        </p:txBody>
      </p:sp>
      <p:sp>
        <p:nvSpPr>
          <p:cNvPr id="39" name="Text Placeholder 38">
            <a:extLst>
              <a:ext uri="{FF2B5EF4-FFF2-40B4-BE49-F238E27FC236}">
                <a16:creationId xmlns:a16="http://schemas.microsoft.com/office/drawing/2014/main" id="{0701A263-8387-7700-2C5C-3138BCBDA485}"/>
              </a:ext>
            </a:extLst>
          </p:cNvPr>
          <p:cNvSpPr>
            <a:spLocks noGrp="1"/>
          </p:cNvSpPr>
          <p:nvPr>
            <p:ph type="body" idx="13"/>
          </p:nvPr>
        </p:nvSpPr>
        <p:spPr>
          <a:xfrm>
            <a:off x="762001" y="2304233"/>
            <a:ext cx="4571999" cy="660037"/>
          </a:xfrm>
        </p:spPr>
        <p:txBody>
          <a:bodyPr/>
          <a:lstStyle/>
          <a:p>
            <a:r>
              <a:rPr lang="en-US" dirty="0"/>
              <a:t>YES</a:t>
            </a:r>
          </a:p>
        </p:txBody>
      </p:sp>
      <p:sp>
        <p:nvSpPr>
          <p:cNvPr id="36" name="Content Placeholder 35">
            <a:extLst>
              <a:ext uri="{FF2B5EF4-FFF2-40B4-BE49-F238E27FC236}">
                <a16:creationId xmlns:a16="http://schemas.microsoft.com/office/drawing/2014/main" id="{9FB6EA81-65B8-2225-D130-EE4F60A425DF}"/>
              </a:ext>
            </a:extLst>
          </p:cNvPr>
          <p:cNvSpPr>
            <a:spLocks noGrp="1"/>
          </p:cNvSpPr>
          <p:nvPr>
            <p:ph sz="half" idx="1"/>
          </p:nvPr>
        </p:nvSpPr>
        <p:spPr>
          <a:xfrm>
            <a:off x="762001" y="2980146"/>
            <a:ext cx="4572000" cy="2667000"/>
          </a:xfrm>
        </p:spPr>
        <p:txBody>
          <a:bodyPr>
            <a:normAutofit/>
          </a:bodyPr>
          <a:lstStyle/>
          <a:p>
            <a:r>
              <a:rPr lang="en-US" dirty="0"/>
              <a:t>Fences within the required setbacks</a:t>
            </a:r>
          </a:p>
          <a:p>
            <a:r>
              <a:rPr lang="en-US" dirty="0"/>
              <a:t>Fences in FEMA regulated flood zones require a permit regardless of the placement.</a:t>
            </a:r>
          </a:p>
          <a:p>
            <a:endParaRPr lang="en-US" dirty="0"/>
          </a:p>
          <a:p>
            <a:endParaRPr lang="en-US" dirty="0"/>
          </a:p>
        </p:txBody>
      </p:sp>
      <p:sp>
        <p:nvSpPr>
          <p:cNvPr id="38" name="Text Placeholder 37">
            <a:extLst>
              <a:ext uri="{FF2B5EF4-FFF2-40B4-BE49-F238E27FC236}">
                <a16:creationId xmlns:a16="http://schemas.microsoft.com/office/drawing/2014/main" id="{39E12D4D-88FE-BC19-C2FC-49A565334883}"/>
              </a:ext>
            </a:extLst>
          </p:cNvPr>
          <p:cNvSpPr>
            <a:spLocks noGrp="1"/>
          </p:cNvSpPr>
          <p:nvPr>
            <p:ph type="body" sz="quarter" idx="3"/>
          </p:nvPr>
        </p:nvSpPr>
        <p:spPr>
          <a:xfrm>
            <a:off x="761997" y="4665152"/>
            <a:ext cx="4572001" cy="660037"/>
          </a:xfrm>
        </p:spPr>
        <p:txBody>
          <a:bodyPr/>
          <a:lstStyle/>
          <a:p>
            <a:r>
              <a:rPr lang="en-US" dirty="0"/>
              <a:t>NO</a:t>
            </a:r>
          </a:p>
        </p:txBody>
      </p:sp>
      <p:sp>
        <p:nvSpPr>
          <p:cNvPr id="37" name="Content Placeholder 36">
            <a:extLst>
              <a:ext uri="{FF2B5EF4-FFF2-40B4-BE49-F238E27FC236}">
                <a16:creationId xmlns:a16="http://schemas.microsoft.com/office/drawing/2014/main" id="{39DBBB98-0B43-2EED-F19E-1C8404EDA333}"/>
              </a:ext>
            </a:extLst>
          </p:cNvPr>
          <p:cNvSpPr>
            <a:spLocks noGrp="1"/>
          </p:cNvSpPr>
          <p:nvPr>
            <p:ph sz="half" idx="2"/>
          </p:nvPr>
        </p:nvSpPr>
        <p:spPr>
          <a:xfrm>
            <a:off x="762000" y="5341064"/>
            <a:ext cx="4572000" cy="2667000"/>
          </a:xfrm>
        </p:spPr>
        <p:txBody>
          <a:bodyPr/>
          <a:lstStyle/>
          <a:p>
            <a:r>
              <a:rPr lang="en-US" dirty="0"/>
              <a:t>Interior Fences (unless in a FEMA regulated flood zone)</a:t>
            </a:r>
          </a:p>
        </p:txBody>
      </p:sp>
      <p:pic>
        <p:nvPicPr>
          <p:cNvPr id="7" name="Picture 6">
            <a:extLst>
              <a:ext uri="{FF2B5EF4-FFF2-40B4-BE49-F238E27FC236}">
                <a16:creationId xmlns:a16="http://schemas.microsoft.com/office/drawing/2014/main" id="{A2CD7AE6-859C-11ED-E87B-114FF7B8D0C0}"/>
              </a:ext>
            </a:extLst>
          </p:cNvPr>
          <p:cNvPicPr>
            <a:picLocks noChangeAspect="1"/>
          </p:cNvPicPr>
          <p:nvPr/>
        </p:nvPicPr>
        <p:blipFill>
          <a:blip r:embed="rId2"/>
          <a:srcRect/>
          <a:stretch/>
        </p:blipFill>
        <p:spPr>
          <a:xfrm>
            <a:off x="5809105" y="1947728"/>
            <a:ext cx="5610025" cy="4102598"/>
          </a:xfrm>
          <a:prstGeom prst="rect">
            <a:avLst/>
          </a:prstGeom>
        </p:spPr>
      </p:pic>
    </p:spTree>
    <p:extLst>
      <p:ext uri="{BB962C8B-B14F-4D97-AF65-F5344CB8AC3E}">
        <p14:creationId xmlns:p14="http://schemas.microsoft.com/office/powerpoint/2010/main" val="3240787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itle 56">
            <a:extLst>
              <a:ext uri="{FF2B5EF4-FFF2-40B4-BE49-F238E27FC236}">
                <a16:creationId xmlns:a16="http://schemas.microsoft.com/office/drawing/2014/main" id="{5964316A-E3ED-4222-B989-54459085682C}"/>
              </a:ext>
            </a:extLst>
          </p:cNvPr>
          <p:cNvSpPr>
            <a:spLocks noGrp="1"/>
          </p:cNvSpPr>
          <p:nvPr>
            <p:ph type="title"/>
          </p:nvPr>
        </p:nvSpPr>
        <p:spPr>
          <a:xfrm>
            <a:off x="626158" y="3524252"/>
            <a:ext cx="5213901" cy="1985962"/>
          </a:xfrm>
        </p:spPr>
        <p:txBody>
          <a:bodyPr/>
          <a:lstStyle/>
          <a:p>
            <a:r>
              <a:rPr lang="en-US" dirty="0"/>
              <a:t>When is a Building Permit Required?</a:t>
            </a:r>
          </a:p>
        </p:txBody>
      </p:sp>
      <p:sp>
        <p:nvSpPr>
          <p:cNvPr id="13" name="Slide Number Placeholder 12">
            <a:extLst>
              <a:ext uri="{FF2B5EF4-FFF2-40B4-BE49-F238E27FC236}">
                <a16:creationId xmlns:a16="http://schemas.microsoft.com/office/drawing/2014/main" id="{941354FB-05FF-4625-B089-EECB0792B823}"/>
              </a:ext>
            </a:extLst>
          </p:cNvPr>
          <p:cNvSpPr>
            <a:spLocks noGrp="1"/>
          </p:cNvSpPr>
          <p:nvPr>
            <p:ph type="sldNum" sz="quarter" idx="12"/>
          </p:nvPr>
        </p:nvSpPr>
        <p:spPr>
          <a:xfrm>
            <a:off x="9144000" y="401594"/>
            <a:ext cx="2286000" cy="762000"/>
          </a:xfrm>
        </p:spPr>
        <p:txBody>
          <a:bodyPr/>
          <a:lstStyle/>
          <a:p>
            <a:fld id="{D643A852-0206-46AC-B0EB-645612933129}" type="slidenum">
              <a:rPr lang="en-US" smtClean="0"/>
              <a:pPr/>
              <a:t>23</a:t>
            </a:fld>
            <a:endParaRPr lang="en-US" dirty="0"/>
          </a:p>
        </p:txBody>
      </p:sp>
      <p:sp>
        <p:nvSpPr>
          <p:cNvPr id="12" name="Footer Placeholder 11">
            <a:extLst>
              <a:ext uri="{FF2B5EF4-FFF2-40B4-BE49-F238E27FC236}">
                <a16:creationId xmlns:a16="http://schemas.microsoft.com/office/drawing/2014/main" id="{93491981-D849-4D86-A09C-E514839E42D8}"/>
              </a:ext>
            </a:extLst>
          </p:cNvPr>
          <p:cNvSpPr>
            <a:spLocks noGrp="1"/>
          </p:cNvSpPr>
          <p:nvPr>
            <p:ph type="ftr" sz="quarter" idx="11"/>
          </p:nvPr>
        </p:nvSpPr>
        <p:spPr>
          <a:xfrm>
            <a:off x="6858000" y="6096000"/>
            <a:ext cx="4572000" cy="365125"/>
          </a:xfrm>
        </p:spPr>
        <p:txBody>
          <a:bodyPr/>
          <a:lstStyle/>
          <a:p>
            <a:r>
              <a:rPr lang="en-US"/>
              <a:t>Sample Footer Text</a:t>
            </a:r>
            <a:endParaRPr lang="en-US" dirty="0"/>
          </a:p>
        </p:txBody>
      </p:sp>
      <p:pic>
        <p:nvPicPr>
          <p:cNvPr id="20" name="Picture Placeholder 19">
            <a:extLst>
              <a:ext uri="{FF2B5EF4-FFF2-40B4-BE49-F238E27FC236}">
                <a16:creationId xmlns:a16="http://schemas.microsoft.com/office/drawing/2014/main" id="{C450E121-2F1F-E45A-D263-426BF03D2622}"/>
              </a:ext>
            </a:extLst>
          </p:cNvPr>
          <p:cNvPicPr>
            <a:picLocks noGrp="1" noChangeAspect="1"/>
          </p:cNvPicPr>
          <p:nvPr>
            <p:ph type="pic" sz="quarter" idx="15"/>
          </p:nvPr>
        </p:nvPicPr>
        <p:blipFill>
          <a:blip r:embed="rId3">
            <a:extLst>
              <a:ext uri="{837473B0-CC2E-450A-ABE3-18F120FF3D39}">
                <a1611:picAttrSrcUrl xmlns:a1611="http://schemas.microsoft.com/office/drawing/2016/11/main" r:id="rId4"/>
              </a:ext>
            </a:extLst>
          </a:blip>
          <a:srcRect t="10668" b="10668"/>
          <a:stretch/>
        </p:blipFill>
        <p:spPr/>
      </p:pic>
      <p:pic>
        <p:nvPicPr>
          <p:cNvPr id="15" name="Picture Placeholder 14">
            <a:extLst>
              <a:ext uri="{FF2B5EF4-FFF2-40B4-BE49-F238E27FC236}">
                <a16:creationId xmlns:a16="http://schemas.microsoft.com/office/drawing/2014/main" id="{7C02FD79-4FB7-E2F4-A76E-01066BE56FA8}"/>
              </a:ext>
            </a:extLst>
          </p:cNvPr>
          <p:cNvPicPr>
            <a:picLocks noGrp="1" noChangeAspect="1"/>
          </p:cNvPicPr>
          <p:nvPr>
            <p:ph type="pic" sz="quarter" idx="13"/>
          </p:nvPr>
        </p:nvPicPr>
        <p:blipFill>
          <a:blip r:embed="rId5">
            <a:extLst>
              <a:ext uri="{837473B0-CC2E-450A-ABE3-18F120FF3D39}">
                <a1611:picAttrSrcUrl xmlns:a1611="http://schemas.microsoft.com/office/drawing/2016/11/main" r:id="rId6"/>
              </a:ext>
            </a:extLst>
          </a:blip>
          <a:srcRect l="19395" r="19395"/>
          <a:stretch/>
        </p:blipFill>
        <p:spPr/>
      </p:pic>
      <p:sp>
        <p:nvSpPr>
          <p:cNvPr id="23" name="TextBox 22">
            <a:extLst>
              <a:ext uri="{FF2B5EF4-FFF2-40B4-BE49-F238E27FC236}">
                <a16:creationId xmlns:a16="http://schemas.microsoft.com/office/drawing/2014/main" id="{818F2188-47AC-4AAC-354F-9189A57BA5D1}"/>
              </a:ext>
            </a:extLst>
          </p:cNvPr>
          <p:cNvSpPr txBox="1"/>
          <p:nvPr/>
        </p:nvSpPr>
        <p:spPr>
          <a:xfrm>
            <a:off x="3611880" y="5634335"/>
            <a:ext cx="1055610" cy="461665"/>
          </a:xfrm>
          <a:prstGeom prst="rect">
            <a:avLst/>
          </a:prstGeom>
          <a:noFill/>
        </p:spPr>
        <p:txBody>
          <a:bodyPr wrap="none" rtlCol="0">
            <a:spAutoFit/>
          </a:bodyPr>
          <a:lstStyle/>
          <a:p>
            <a:r>
              <a:rPr lang="en-US" sz="2400" dirty="0"/>
              <a:t>Topic 5</a:t>
            </a:r>
          </a:p>
        </p:txBody>
      </p:sp>
      <p:pic>
        <p:nvPicPr>
          <p:cNvPr id="8" name="Picture Placeholder 7" descr="A long fence with barbed wire&#10;&#10;AI-generated content may be incorrect.">
            <a:extLst>
              <a:ext uri="{FF2B5EF4-FFF2-40B4-BE49-F238E27FC236}">
                <a16:creationId xmlns:a16="http://schemas.microsoft.com/office/drawing/2014/main" id="{C38CC9AD-F506-F631-9B3A-5ADE0807FF08}"/>
              </a:ext>
            </a:extLst>
          </p:cNvPr>
          <p:cNvPicPr>
            <a:picLocks noGrp="1" noChangeAspect="1"/>
          </p:cNvPicPr>
          <p:nvPr>
            <p:ph type="pic" sz="quarter" idx="14"/>
          </p:nvPr>
        </p:nvPicPr>
        <p:blipFill>
          <a:blip r:embed="rId7">
            <a:extLst>
              <a:ext uri="{837473B0-CC2E-450A-ABE3-18F120FF3D39}">
                <a1611:picAttrSrcUrl xmlns:a1611="http://schemas.microsoft.com/office/drawing/2016/11/main" r:id="rId8"/>
              </a:ext>
            </a:extLst>
          </a:blip>
          <a:srcRect l="16786" r="16786"/>
          <a:stretch>
            <a:fillRect/>
          </a:stretch>
        </p:blipFill>
        <p:spPr/>
      </p:pic>
      <p:sp>
        <p:nvSpPr>
          <p:cNvPr id="18" name="TextBox 17">
            <a:extLst>
              <a:ext uri="{FF2B5EF4-FFF2-40B4-BE49-F238E27FC236}">
                <a16:creationId xmlns:a16="http://schemas.microsoft.com/office/drawing/2014/main" id="{C6CF4BA9-65B7-28D9-FF12-8D7F31B03ADF}"/>
              </a:ext>
            </a:extLst>
          </p:cNvPr>
          <p:cNvSpPr txBox="1"/>
          <p:nvPr/>
        </p:nvSpPr>
        <p:spPr>
          <a:xfrm>
            <a:off x="5840059" y="6858001"/>
            <a:ext cx="6351941" cy="230832"/>
          </a:xfrm>
          <a:prstGeom prst="rect">
            <a:avLst/>
          </a:prstGeom>
          <a:noFill/>
        </p:spPr>
        <p:txBody>
          <a:bodyPr wrap="square" rtlCol="0">
            <a:spAutoFit/>
          </a:bodyPr>
          <a:lstStyle/>
          <a:p>
            <a:r>
              <a:rPr lang="en-US" sz="900">
                <a:hlinkClick r:id="rId4" tooltip="https://www.geograph.org.uk/photo/7572936"/>
              </a:rPr>
              <a:t>This Photo</a:t>
            </a:r>
            <a:r>
              <a:rPr lang="en-US" sz="900"/>
              <a:t> by Unknown Author is licensed under </a:t>
            </a:r>
            <a:r>
              <a:rPr lang="en-US" sz="900">
                <a:hlinkClick r:id="rId9" tooltip="https://creativecommons.org/licenses/by-sa/3.0/"/>
              </a:rPr>
              <a:t>CC BY-SA</a:t>
            </a:r>
            <a:endParaRPr lang="en-US" sz="900"/>
          </a:p>
        </p:txBody>
      </p:sp>
      <p:sp>
        <p:nvSpPr>
          <p:cNvPr id="21" name="TextBox 20">
            <a:extLst>
              <a:ext uri="{FF2B5EF4-FFF2-40B4-BE49-F238E27FC236}">
                <a16:creationId xmlns:a16="http://schemas.microsoft.com/office/drawing/2014/main" id="{1AF6953F-8FF4-6A74-B467-A023B06E140C}"/>
              </a:ext>
            </a:extLst>
          </p:cNvPr>
          <p:cNvSpPr txBox="1"/>
          <p:nvPr/>
        </p:nvSpPr>
        <p:spPr>
          <a:xfrm>
            <a:off x="5975901" y="3333747"/>
            <a:ext cx="3072853" cy="230832"/>
          </a:xfrm>
          <a:prstGeom prst="rect">
            <a:avLst/>
          </a:prstGeom>
          <a:noFill/>
        </p:spPr>
        <p:txBody>
          <a:bodyPr wrap="square" rtlCol="0">
            <a:spAutoFit/>
          </a:bodyPr>
          <a:lstStyle/>
          <a:p>
            <a:r>
              <a:rPr lang="en-US" sz="900">
                <a:hlinkClick r:id="rId6" tooltip="https://www.geograph.org.uk/photo/2416505"/>
              </a:rPr>
              <a:t>This Photo</a:t>
            </a:r>
            <a:r>
              <a:rPr lang="en-US" sz="900"/>
              <a:t> by Unknown Author is licensed under </a:t>
            </a:r>
            <a:r>
              <a:rPr lang="en-US" sz="900">
                <a:hlinkClick r:id="rId9" tooltip="https://creativecommons.org/licenses/by-sa/3.0/"/>
              </a:rPr>
              <a:t>CC BY-SA</a:t>
            </a:r>
            <a:endParaRPr lang="en-US" sz="900"/>
          </a:p>
        </p:txBody>
      </p:sp>
    </p:spTree>
    <p:extLst>
      <p:ext uri="{BB962C8B-B14F-4D97-AF65-F5344CB8AC3E}">
        <p14:creationId xmlns:p14="http://schemas.microsoft.com/office/powerpoint/2010/main" val="645769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C772B-4509-4177-AB6C-F86C3FECB102}"/>
              </a:ext>
            </a:extLst>
          </p:cNvPr>
          <p:cNvSpPr>
            <a:spLocks noGrp="1"/>
          </p:cNvSpPr>
          <p:nvPr>
            <p:ph type="title"/>
          </p:nvPr>
        </p:nvSpPr>
        <p:spPr>
          <a:xfrm>
            <a:off x="762001" y="672968"/>
            <a:ext cx="10667998" cy="868680"/>
          </a:xfrm>
        </p:spPr>
        <p:txBody>
          <a:bodyPr/>
          <a:lstStyle/>
          <a:p>
            <a:r>
              <a:rPr lang="en-US" dirty="0"/>
              <a:t>Do I Need a Permit?</a:t>
            </a:r>
          </a:p>
        </p:txBody>
      </p:sp>
      <p:sp>
        <p:nvSpPr>
          <p:cNvPr id="39" name="Text Placeholder 38">
            <a:extLst>
              <a:ext uri="{FF2B5EF4-FFF2-40B4-BE49-F238E27FC236}">
                <a16:creationId xmlns:a16="http://schemas.microsoft.com/office/drawing/2014/main" id="{86191311-B805-4D3B-9912-155E8DDF46B0}"/>
              </a:ext>
            </a:extLst>
          </p:cNvPr>
          <p:cNvSpPr>
            <a:spLocks noGrp="1"/>
          </p:cNvSpPr>
          <p:nvPr>
            <p:ph type="body" idx="13"/>
          </p:nvPr>
        </p:nvSpPr>
        <p:spPr>
          <a:xfrm>
            <a:off x="724828" y="1628320"/>
            <a:ext cx="4571999" cy="660037"/>
          </a:xfrm>
        </p:spPr>
        <p:txBody>
          <a:bodyPr/>
          <a:lstStyle/>
          <a:p>
            <a:r>
              <a:rPr lang="en-US" dirty="0"/>
              <a:t>NO</a:t>
            </a:r>
          </a:p>
        </p:txBody>
      </p:sp>
      <p:sp>
        <p:nvSpPr>
          <p:cNvPr id="36" name="Content Placeholder 35">
            <a:extLst>
              <a:ext uri="{FF2B5EF4-FFF2-40B4-BE49-F238E27FC236}">
                <a16:creationId xmlns:a16="http://schemas.microsoft.com/office/drawing/2014/main" id="{D41BFE42-F8DB-422D-BBDC-8A4F5AB2C20F}"/>
              </a:ext>
            </a:extLst>
          </p:cNvPr>
          <p:cNvSpPr>
            <a:spLocks noGrp="1"/>
          </p:cNvSpPr>
          <p:nvPr>
            <p:ph sz="half" idx="1"/>
          </p:nvPr>
        </p:nvSpPr>
        <p:spPr>
          <a:xfrm>
            <a:off x="724828" y="2304233"/>
            <a:ext cx="4572000" cy="2667000"/>
          </a:xfrm>
        </p:spPr>
        <p:txBody>
          <a:bodyPr>
            <a:normAutofit/>
          </a:bodyPr>
          <a:lstStyle/>
          <a:p>
            <a:r>
              <a:rPr lang="en-US" dirty="0"/>
              <a:t>Fences under 7’</a:t>
            </a:r>
          </a:p>
          <a:p>
            <a:r>
              <a:rPr lang="en-US" dirty="0"/>
              <a:t>Retaining walls that are not over 4’ in height measured from the bottom of the footing to the top of the wall, unless supporting a surcharge.</a:t>
            </a:r>
          </a:p>
        </p:txBody>
      </p:sp>
      <p:sp>
        <p:nvSpPr>
          <p:cNvPr id="38" name="Text Placeholder 37">
            <a:extLst>
              <a:ext uri="{FF2B5EF4-FFF2-40B4-BE49-F238E27FC236}">
                <a16:creationId xmlns:a16="http://schemas.microsoft.com/office/drawing/2014/main" id="{8C01B0EA-1EC7-4E67-BE38-469963E661D7}"/>
              </a:ext>
            </a:extLst>
          </p:cNvPr>
          <p:cNvSpPr>
            <a:spLocks noGrp="1"/>
          </p:cNvSpPr>
          <p:nvPr>
            <p:ph type="body" sz="quarter" idx="3"/>
          </p:nvPr>
        </p:nvSpPr>
        <p:spPr>
          <a:xfrm>
            <a:off x="6508590" y="1628320"/>
            <a:ext cx="4572001" cy="660037"/>
          </a:xfrm>
        </p:spPr>
        <p:txBody>
          <a:bodyPr/>
          <a:lstStyle/>
          <a:p>
            <a:r>
              <a:rPr lang="en-US" dirty="0"/>
              <a:t>YES</a:t>
            </a:r>
          </a:p>
        </p:txBody>
      </p:sp>
      <p:sp>
        <p:nvSpPr>
          <p:cNvPr id="37" name="Content Placeholder 36">
            <a:extLst>
              <a:ext uri="{FF2B5EF4-FFF2-40B4-BE49-F238E27FC236}">
                <a16:creationId xmlns:a16="http://schemas.microsoft.com/office/drawing/2014/main" id="{C8E3F95A-B613-47D7-B32B-94E18DDF5322}"/>
              </a:ext>
            </a:extLst>
          </p:cNvPr>
          <p:cNvSpPr>
            <a:spLocks noGrp="1"/>
          </p:cNvSpPr>
          <p:nvPr>
            <p:ph sz="half" idx="2"/>
          </p:nvPr>
        </p:nvSpPr>
        <p:spPr>
          <a:xfrm>
            <a:off x="6590520" y="2304233"/>
            <a:ext cx="4876651" cy="2667000"/>
          </a:xfrm>
        </p:spPr>
        <p:txBody>
          <a:bodyPr/>
          <a:lstStyle/>
          <a:p>
            <a:r>
              <a:rPr lang="en-US" dirty="0"/>
              <a:t>Fences 7’ or greater</a:t>
            </a:r>
          </a:p>
          <a:p>
            <a:r>
              <a:rPr lang="en-US" dirty="0"/>
              <a:t>Block, brick, concrete, gabion, and like walls</a:t>
            </a:r>
          </a:p>
          <a:p>
            <a:r>
              <a:rPr lang="en-US" dirty="0"/>
              <a:t>Retaining walls of any height that support a surcharge.</a:t>
            </a:r>
          </a:p>
        </p:txBody>
      </p:sp>
      <p:pic>
        <p:nvPicPr>
          <p:cNvPr id="4" name="Picture 3">
            <a:extLst>
              <a:ext uri="{FF2B5EF4-FFF2-40B4-BE49-F238E27FC236}">
                <a16:creationId xmlns:a16="http://schemas.microsoft.com/office/drawing/2014/main" id="{4D1ED6C1-9331-8308-2C6F-6ED41F613004}"/>
              </a:ext>
            </a:extLst>
          </p:cNvPr>
          <p:cNvPicPr>
            <a:picLocks noChangeAspect="1"/>
          </p:cNvPicPr>
          <p:nvPr/>
        </p:nvPicPr>
        <p:blipFill>
          <a:blip r:embed="rId2"/>
          <a:srcRect t="18654"/>
          <a:stretch/>
        </p:blipFill>
        <p:spPr>
          <a:xfrm>
            <a:off x="6895174" y="4157935"/>
            <a:ext cx="3056546" cy="2532840"/>
          </a:xfrm>
          <a:prstGeom prst="rect">
            <a:avLst/>
          </a:prstGeom>
        </p:spPr>
      </p:pic>
      <p:pic>
        <p:nvPicPr>
          <p:cNvPr id="6" name="Picture 5">
            <a:extLst>
              <a:ext uri="{FF2B5EF4-FFF2-40B4-BE49-F238E27FC236}">
                <a16:creationId xmlns:a16="http://schemas.microsoft.com/office/drawing/2014/main" id="{A2C37BAB-69C6-8A50-098C-076B320FC34B}"/>
              </a:ext>
            </a:extLst>
          </p:cNvPr>
          <p:cNvPicPr>
            <a:picLocks noChangeAspect="1"/>
          </p:cNvPicPr>
          <p:nvPr/>
        </p:nvPicPr>
        <p:blipFill>
          <a:blip r:embed="rId3"/>
          <a:stretch>
            <a:fillRect/>
          </a:stretch>
        </p:blipFill>
        <p:spPr>
          <a:xfrm>
            <a:off x="1029478" y="4157935"/>
            <a:ext cx="3877801" cy="2467692"/>
          </a:xfrm>
          <a:prstGeom prst="rect">
            <a:avLst/>
          </a:prstGeom>
        </p:spPr>
      </p:pic>
    </p:spTree>
    <p:extLst>
      <p:ext uri="{BB962C8B-B14F-4D97-AF65-F5344CB8AC3E}">
        <p14:creationId xmlns:p14="http://schemas.microsoft.com/office/powerpoint/2010/main" val="150129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6B0479F5-59EA-43F3-BAFC-2606376EB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itle 76">
            <a:extLst>
              <a:ext uri="{FF2B5EF4-FFF2-40B4-BE49-F238E27FC236}">
                <a16:creationId xmlns:a16="http://schemas.microsoft.com/office/drawing/2014/main" id="{813F1349-1355-486C-8AD4-41A5698F481E}"/>
              </a:ext>
            </a:extLst>
          </p:cNvPr>
          <p:cNvSpPr>
            <a:spLocks noGrp="1"/>
          </p:cNvSpPr>
          <p:nvPr>
            <p:ph type="title"/>
          </p:nvPr>
        </p:nvSpPr>
        <p:spPr>
          <a:xfrm>
            <a:off x="3977485" y="2240753"/>
            <a:ext cx="4569003" cy="2185987"/>
          </a:xfrm>
        </p:spPr>
        <p:txBody>
          <a:bodyPr vert="horz" lIns="91440" tIns="45720" rIns="91440" bIns="45720" rtlCol="0" anchor="b" anchorCtr="0">
            <a:normAutofit/>
          </a:bodyPr>
          <a:lstStyle/>
          <a:p>
            <a:pPr>
              <a:spcBef>
                <a:spcPct val="0"/>
              </a:spcBef>
            </a:pPr>
            <a:r>
              <a:rPr lang="en-US" sz="4000" dirty="0"/>
              <a:t>Opaque </a:t>
            </a:r>
            <a:br>
              <a:rPr lang="en-US" sz="4000" dirty="0"/>
            </a:br>
            <a:r>
              <a:rPr lang="en-US" sz="4000" dirty="0"/>
              <a:t>or </a:t>
            </a:r>
            <a:br>
              <a:rPr lang="en-US" sz="4000" dirty="0"/>
            </a:br>
            <a:r>
              <a:rPr lang="en-US" sz="4000" dirty="0"/>
              <a:t>Nonopaque?</a:t>
            </a:r>
          </a:p>
        </p:txBody>
      </p:sp>
      <p:pic>
        <p:nvPicPr>
          <p:cNvPr id="8" name="Picture Placeholder 7">
            <a:extLst>
              <a:ext uri="{FF2B5EF4-FFF2-40B4-BE49-F238E27FC236}">
                <a16:creationId xmlns:a16="http://schemas.microsoft.com/office/drawing/2014/main" id="{4737E632-74EB-3E31-B678-BF1A4535BE5E}"/>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12859" r="12859"/>
          <a:stretch/>
        </p:blipFill>
        <p:spPr>
          <a:xfrm>
            <a:off x="4" y="10"/>
            <a:ext cx="3714575" cy="3333740"/>
          </a:xfrm>
          <a:custGeom>
            <a:avLst/>
            <a:gdLst/>
            <a:ahLst/>
            <a:cxnLst/>
            <a:rect l="l" t="t" r="r" b="b"/>
            <a:pathLst>
              <a:path w="3714575" h="3333750">
                <a:moveTo>
                  <a:pt x="2339582" y="0"/>
                </a:moveTo>
                <a:lnTo>
                  <a:pt x="2355830" y="61476"/>
                </a:lnTo>
                <a:cubicBezTo>
                  <a:pt x="2361585" y="83045"/>
                  <a:pt x="2368093" y="103971"/>
                  <a:pt x="2377523" y="122587"/>
                </a:cubicBezTo>
                <a:cubicBezTo>
                  <a:pt x="2392415" y="151907"/>
                  <a:pt x="2419459" y="173413"/>
                  <a:pt x="2444419" y="192440"/>
                </a:cubicBezTo>
                <a:cubicBezTo>
                  <a:pt x="2495528" y="231487"/>
                  <a:pt x="2527079" y="290107"/>
                  <a:pt x="2559207" y="349349"/>
                </a:cubicBezTo>
                <a:cubicBezTo>
                  <a:pt x="2571631" y="372606"/>
                  <a:pt x="2588563" y="392138"/>
                  <a:pt x="2602224" y="414481"/>
                </a:cubicBezTo>
                <a:cubicBezTo>
                  <a:pt x="2608496" y="424893"/>
                  <a:pt x="2614941" y="437236"/>
                  <a:pt x="2616683" y="450004"/>
                </a:cubicBezTo>
                <a:cubicBezTo>
                  <a:pt x="2622546" y="490034"/>
                  <a:pt x="2641147" y="514975"/>
                  <a:pt x="2669002" y="533870"/>
                </a:cubicBezTo>
                <a:cubicBezTo>
                  <a:pt x="2681901" y="542764"/>
                  <a:pt x="2691902" y="559689"/>
                  <a:pt x="2700534" y="575333"/>
                </a:cubicBezTo>
                <a:cubicBezTo>
                  <a:pt x="2729511" y="628690"/>
                  <a:pt x="2754820" y="684525"/>
                  <a:pt x="2807478" y="710990"/>
                </a:cubicBezTo>
                <a:cubicBezTo>
                  <a:pt x="2820499" y="717451"/>
                  <a:pt x="2830719" y="740669"/>
                  <a:pt x="2835000" y="758970"/>
                </a:cubicBezTo>
                <a:cubicBezTo>
                  <a:pt x="2842217" y="789390"/>
                  <a:pt x="2843646" y="820083"/>
                  <a:pt x="2870021" y="838495"/>
                </a:cubicBezTo>
                <a:cubicBezTo>
                  <a:pt x="2878884" y="844641"/>
                  <a:pt x="2881583" y="867894"/>
                  <a:pt x="2882401" y="884070"/>
                </a:cubicBezTo>
                <a:cubicBezTo>
                  <a:pt x="2885077" y="932638"/>
                  <a:pt x="2898165" y="960616"/>
                  <a:pt x="2936994" y="969073"/>
                </a:cubicBezTo>
                <a:cubicBezTo>
                  <a:pt x="3007357" y="984417"/>
                  <a:pt x="3043774" y="1046171"/>
                  <a:pt x="3076950" y="1112096"/>
                </a:cubicBezTo>
                <a:cubicBezTo>
                  <a:pt x="3100642" y="1158994"/>
                  <a:pt x="3117150" y="1211409"/>
                  <a:pt x="3141387" y="1257566"/>
                </a:cubicBezTo>
                <a:cubicBezTo>
                  <a:pt x="3153276" y="1279931"/>
                  <a:pt x="3173542" y="1297754"/>
                  <a:pt x="3193070" y="1311395"/>
                </a:cubicBezTo>
                <a:cubicBezTo>
                  <a:pt x="3224093" y="1332910"/>
                  <a:pt x="3241803" y="1362627"/>
                  <a:pt x="3250072" y="1405992"/>
                </a:cubicBezTo>
                <a:cubicBezTo>
                  <a:pt x="3257672" y="1446266"/>
                  <a:pt x="3273857" y="1483664"/>
                  <a:pt x="3283739" y="1523445"/>
                </a:cubicBezTo>
                <a:cubicBezTo>
                  <a:pt x="3293127" y="1560430"/>
                  <a:pt x="3298747" y="1599065"/>
                  <a:pt x="3306504" y="1636638"/>
                </a:cubicBezTo>
                <a:cubicBezTo>
                  <a:pt x="3311477" y="1661025"/>
                  <a:pt x="3314233" y="1687006"/>
                  <a:pt x="3323415" y="1708173"/>
                </a:cubicBezTo>
                <a:cubicBezTo>
                  <a:pt x="3340602" y="1747890"/>
                  <a:pt x="3341592" y="1786419"/>
                  <a:pt x="3330833" y="1831463"/>
                </a:cubicBezTo>
                <a:cubicBezTo>
                  <a:pt x="3323215" y="1863606"/>
                  <a:pt x="3323028" y="1899517"/>
                  <a:pt x="3325458" y="1932532"/>
                </a:cubicBezTo>
                <a:cubicBezTo>
                  <a:pt x="3328287" y="1972134"/>
                  <a:pt x="3328526" y="2009738"/>
                  <a:pt x="3320393" y="2050249"/>
                </a:cubicBezTo>
                <a:cubicBezTo>
                  <a:pt x="3309253" y="2105857"/>
                  <a:pt x="3314505" y="2159685"/>
                  <a:pt x="3338141" y="2210114"/>
                </a:cubicBezTo>
                <a:cubicBezTo>
                  <a:pt x="3363242" y="2264284"/>
                  <a:pt x="3384387" y="2321440"/>
                  <a:pt x="3404627" y="2378738"/>
                </a:cubicBezTo>
                <a:cubicBezTo>
                  <a:pt x="3410510" y="2395084"/>
                  <a:pt x="3411688" y="2418120"/>
                  <a:pt x="3407258" y="2435467"/>
                </a:cubicBezTo>
                <a:cubicBezTo>
                  <a:pt x="3392793" y="2491151"/>
                  <a:pt x="3380193" y="2549275"/>
                  <a:pt x="3356494" y="2599849"/>
                </a:cubicBezTo>
                <a:cubicBezTo>
                  <a:pt x="3320178" y="2677233"/>
                  <a:pt x="3293482" y="2755427"/>
                  <a:pt x="3294073" y="2842361"/>
                </a:cubicBezTo>
                <a:cubicBezTo>
                  <a:pt x="3294171" y="2865245"/>
                  <a:pt x="3302177" y="2890058"/>
                  <a:pt x="3312857" y="2908440"/>
                </a:cubicBezTo>
                <a:cubicBezTo>
                  <a:pt x="3331887" y="2941339"/>
                  <a:pt x="3348642" y="2973100"/>
                  <a:pt x="3351201" y="3016205"/>
                </a:cubicBezTo>
                <a:cubicBezTo>
                  <a:pt x="3353457" y="3055184"/>
                  <a:pt x="3399268" y="3091033"/>
                  <a:pt x="3438099" y="3085336"/>
                </a:cubicBezTo>
                <a:cubicBezTo>
                  <a:pt x="3481886" y="3078970"/>
                  <a:pt x="3514311" y="3095239"/>
                  <a:pt x="3539878" y="3136681"/>
                </a:cubicBezTo>
                <a:cubicBezTo>
                  <a:pt x="3550095" y="3153637"/>
                  <a:pt x="3567509" y="3163436"/>
                  <a:pt x="3579432" y="3179271"/>
                </a:cubicBezTo>
                <a:cubicBezTo>
                  <a:pt x="3589309" y="3192368"/>
                  <a:pt x="3599714" y="3207990"/>
                  <a:pt x="3603095" y="3224801"/>
                </a:cubicBezTo>
                <a:cubicBezTo>
                  <a:pt x="3609268" y="3254803"/>
                  <a:pt x="3620336" y="3275144"/>
                  <a:pt x="3643662" y="3288499"/>
                </a:cubicBezTo>
                <a:lnTo>
                  <a:pt x="3714575" y="3333750"/>
                </a:lnTo>
                <a:lnTo>
                  <a:pt x="0" y="3333750"/>
                </a:lnTo>
                <a:lnTo>
                  <a:pt x="0" y="1"/>
                </a:lnTo>
                <a:close/>
              </a:path>
            </a:pathLst>
          </a:custGeom>
        </p:spPr>
      </p:pic>
      <p:pic>
        <p:nvPicPr>
          <p:cNvPr id="15" name="Picture 14">
            <a:extLst>
              <a:ext uri="{FF2B5EF4-FFF2-40B4-BE49-F238E27FC236}">
                <a16:creationId xmlns:a16="http://schemas.microsoft.com/office/drawing/2014/main" id="{D45609B6-65E2-70DE-8747-7ED5B35E018B}"/>
              </a:ext>
            </a:extLst>
          </p:cNvPr>
          <p:cNvPicPr>
            <a:picLocks noChangeAspect="1"/>
          </p:cNvPicPr>
          <p:nvPr/>
        </p:nvPicPr>
        <p:blipFill>
          <a:blip r:embed="rId5">
            <a:extLst>
              <a:ext uri="{837473B0-CC2E-450A-ABE3-18F120FF3D39}">
                <a1611:picAttrSrcUrl xmlns:a1611="http://schemas.microsoft.com/office/drawing/2016/11/main" r:id="rId6"/>
              </a:ext>
            </a:extLst>
          </a:blip>
          <a:srcRect l="6198" r="6198"/>
          <a:stretch/>
        </p:blipFill>
        <p:spPr>
          <a:xfrm>
            <a:off x="8298033" y="-3"/>
            <a:ext cx="3893968" cy="3333750"/>
          </a:xfrm>
          <a:custGeom>
            <a:avLst/>
            <a:gdLst/>
            <a:ahLst/>
            <a:cxnLst/>
            <a:rect l="l" t="t" r="r" b="b"/>
            <a:pathLst>
              <a:path w="3893968" h="3333750">
                <a:moveTo>
                  <a:pt x="338369" y="0"/>
                </a:moveTo>
                <a:lnTo>
                  <a:pt x="3893968" y="0"/>
                </a:lnTo>
                <a:lnTo>
                  <a:pt x="3893967" y="3333750"/>
                </a:lnTo>
                <a:lnTo>
                  <a:pt x="304768" y="3333750"/>
                </a:lnTo>
                <a:lnTo>
                  <a:pt x="299375" y="3304361"/>
                </a:lnTo>
                <a:cubicBezTo>
                  <a:pt x="298026" y="3297979"/>
                  <a:pt x="294625" y="3290066"/>
                  <a:pt x="289725" y="3286685"/>
                </a:cubicBezTo>
                <a:cubicBezTo>
                  <a:pt x="228943" y="3245372"/>
                  <a:pt x="222391" y="3179973"/>
                  <a:pt x="213841" y="3115712"/>
                </a:cubicBezTo>
                <a:cubicBezTo>
                  <a:pt x="208562" y="3076788"/>
                  <a:pt x="204974" y="3037516"/>
                  <a:pt x="202333" y="2998158"/>
                </a:cubicBezTo>
                <a:cubicBezTo>
                  <a:pt x="201311" y="2984859"/>
                  <a:pt x="203062" y="2970543"/>
                  <a:pt x="207679" y="2958260"/>
                </a:cubicBezTo>
                <a:cubicBezTo>
                  <a:pt x="217394" y="2932695"/>
                  <a:pt x="230888" y="2908699"/>
                  <a:pt x="240811" y="2883304"/>
                </a:cubicBezTo>
                <a:cubicBezTo>
                  <a:pt x="244723" y="2873766"/>
                  <a:pt x="243836" y="2861985"/>
                  <a:pt x="243624" y="2851291"/>
                </a:cubicBezTo>
                <a:cubicBezTo>
                  <a:pt x="243426" y="2832370"/>
                  <a:pt x="236967" y="2811919"/>
                  <a:pt x="242323" y="2795169"/>
                </a:cubicBezTo>
                <a:cubicBezTo>
                  <a:pt x="256133" y="2751629"/>
                  <a:pt x="248562" y="2712721"/>
                  <a:pt x="227468" y="2674476"/>
                </a:cubicBezTo>
                <a:cubicBezTo>
                  <a:pt x="197898" y="2620935"/>
                  <a:pt x="194974" y="2568022"/>
                  <a:pt x="229169" y="2515159"/>
                </a:cubicBezTo>
                <a:cubicBezTo>
                  <a:pt x="244594" y="2491367"/>
                  <a:pt x="234271" y="2470503"/>
                  <a:pt x="218516" y="2453005"/>
                </a:cubicBezTo>
                <a:cubicBezTo>
                  <a:pt x="200223" y="2432867"/>
                  <a:pt x="194125" y="2412190"/>
                  <a:pt x="203806" y="2386246"/>
                </a:cubicBezTo>
                <a:cubicBezTo>
                  <a:pt x="205960" y="2380500"/>
                  <a:pt x="203920" y="2372844"/>
                  <a:pt x="202383" y="2366479"/>
                </a:cubicBezTo>
                <a:cubicBezTo>
                  <a:pt x="194276" y="2330107"/>
                  <a:pt x="182927" y="2293842"/>
                  <a:pt x="213008" y="2260869"/>
                </a:cubicBezTo>
                <a:cubicBezTo>
                  <a:pt x="218923" y="2254397"/>
                  <a:pt x="220676" y="2244288"/>
                  <a:pt x="224311" y="2235920"/>
                </a:cubicBezTo>
                <a:cubicBezTo>
                  <a:pt x="239094" y="2200901"/>
                  <a:pt x="237508" y="2202386"/>
                  <a:pt x="213159" y="2174578"/>
                </a:cubicBezTo>
                <a:cubicBezTo>
                  <a:pt x="200355" y="2160060"/>
                  <a:pt x="186823" y="2139680"/>
                  <a:pt x="186125" y="2121572"/>
                </a:cubicBezTo>
                <a:cubicBezTo>
                  <a:pt x="181880" y="2012342"/>
                  <a:pt x="145114" y="1911445"/>
                  <a:pt x="109864" y="1810408"/>
                </a:cubicBezTo>
                <a:cubicBezTo>
                  <a:pt x="88103" y="1748119"/>
                  <a:pt x="81469" y="1685980"/>
                  <a:pt x="91769" y="1620762"/>
                </a:cubicBezTo>
                <a:cubicBezTo>
                  <a:pt x="99319" y="1573585"/>
                  <a:pt x="75980" y="1531718"/>
                  <a:pt x="58765" y="1489866"/>
                </a:cubicBezTo>
                <a:cubicBezTo>
                  <a:pt x="55296" y="1481193"/>
                  <a:pt x="44098" y="1473799"/>
                  <a:pt x="34747" y="1469871"/>
                </a:cubicBezTo>
                <a:cubicBezTo>
                  <a:pt x="1693" y="1455674"/>
                  <a:pt x="-5822" y="1427856"/>
                  <a:pt x="4009" y="1390995"/>
                </a:cubicBezTo>
                <a:cubicBezTo>
                  <a:pt x="11672" y="1361791"/>
                  <a:pt x="22973" y="1334742"/>
                  <a:pt x="45159" y="1309564"/>
                </a:cubicBezTo>
                <a:cubicBezTo>
                  <a:pt x="71154" y="1280027"/>
                  <a:pt x="101047" y="1249173"/>
                  <a:pt x="109184" y="1206343"/>
                </a:cubicBezTo>
                <a:cubicBezTo>
                  <a:pt x="112658" y="1187852"/>
                  <a:pt x="111997" y="1172227"/>
                  <a:pt x="104951" y="1153741"/>
                </a:cubicBezTo>
                <a:cubicBezTo>
                  <a:pt x="91343" y="1117870"/>
                  <a:pt x="80753" y="1081537"/>
                  <a:pt x="109280" y="1044112"/>
                </a:cubicBezTo>
                <a:cubicBezTo>
                  <a:pt x="125001" y="1023546"/>
                  <a:pt x="133854" y="996911"/>
                  <a:pt x="126699" y="966765"/>
                </a:cubicBezTo>
                <a:cubicBezTo>
                  <a:pt x="117713" y="929135"/>
                  <a:pt x="128389" y="893152"/>
                  <a:pt x="145915" y="858839"/>
                </a:cubicBezTo>
                <a:cubicBezTo>
                  <a:pt x="152255" y="846589"/>
                  <a:pt x="155129" y="831979"/>
                  <a:pt x="157502" y="818181"/>
                </a:cubicBezTo>
                <a:cubicBezTo>
                  <a:pt x="163007" y="786305"/>
                  <a:pt x="167546" y="754324"/>
                  <a:pt x="171498" y="722208"/>
                </a:cubicBezTo>
                <a:cubicBezTo>
                  <a:pt x="174830" y="695886"/>
                  <a:pt x="176631" y="669515"/>
                  <a:pt x="179187" y="643071"/>
                </a:cubicBezTo>
                <a:cubicBezTo>
                  <a:pt x="181898" y="614129"/>
                  <a:pt x="192167" y="590426"/>
                  <a:pt x="219738" y="576047"/>
                </a:cubicBezTo>
                <a:cubicBezTo>
                  <a:pt x="228499" y="571419"/>
                  <a:pt x="234877" y="561655"/>
                  <a:pt x="241807" y="553751"/>
                </a:cubicBezTo>
                <a:cubicBezTo>
                  <a:pt x="246839" y="548128"/>
                  <a:pt x="250390" y="540914"/>
                  <a:pt x="255647" y="535652"/>
                </a:cubicBezTo>
                <a:cubicBezTo>
                  <a:pt x="283353" y="508059"/>
                  <a:pt x="311279" y="480830"/>
                  <a:pt x="339002" y="453429"/>
                </a:cubicBezTo>
                <a:cubicBezTo>
                  <a:pt x="341622" y="450701"/>
                  <a:pt x="344794" y="447733"/>
                  <a:pt x="345828" y="444388"/>
                </a:cubicBezTo>
                <a:cubicBezTo>
                  <a:pt x="356624" y="409732"/>
                  <a:pt x="366628" y="374766"/>
                  <a:pt x="378221" y="340421"/>
                </a:cubicBezTo>
                <a:cubicBezTo>
                  <a:pt x="382751" y="327190"/>
                  <a:pt x="388574" y="313458"/>
                  <a:pt x="397572" y="303070"/>
                </a:cubicBezTo>
                <a:cubicBezTo>
                  <a:pt x="417983" y="279397"/>
                  <a:pt x="440463" y="257447"/>
                  <a:pt x="447297" y="225450"/>
                </a:cubicBezTo>
                <a:cubicBezTo>
                  <a:pt x="449308" y="216084"/>
                  <a:pt x="449838" y="205131"/>
                  <a:pt x="446575" y="196630"/>
                </a:cubicBezTo>
                <a:cubicBezTo>
                  <a:pt x="433090" y="162088"/>
                  <a:pt x="417206" y="128533"/>
                  <a:pt x="403168" y="94234"/>
                </a:cubicBezTo>
                <a:cubicBezTo>
                  <a:pt x="394482" y="72455"/>
                  <a:pt x="384657" y="52882"/>
                  <a:pt x="360143" y="44217"/>
                </a:cubicBezTo>
                <a:cubicBezTo>
                  <a:pt x="353229" y="41791"/>
                  <a:pt x="345238" y="33910"/>
                  <a:pt x="343268" y="27013"/>
                </a:cubicBezTo>
                <a:close/>
              </a:path>
            </a:pathLst>
          </a:custGeom>
        </p:spPr>
      </p:pic>
      <p:pic>
        <p:nvPicPr>
          <p:cNvPr id="25" name="Picture 24">
            <a:extLst>
              <a:ext uri="{FF2B5EF4-FFF2-40B4-BE49-F238E27FC236}">
                <a16:creationId xmlns:a16="http://schemas.microsoft.com/office/drawing/2014/main" id="{0634AD1B-EB6D-912F-C40E-33B1A49F9E9F}"/>
              </a:ext>
            </a:extLst>
          </p:cNvPr>
          <p:cNvPicPr>
            <a:picLocks noChangeAspect="1"/>
          </p:cNvPicPr>
          <p:nvPr/>
        </p:nvPicPr>
        <p:blipFill>
          <a:blip r:embed="rId7">
            <a:extLst>
              <a:ext uri="{BEBA8EAE-BF5A-486C-A8C5-ECC9F3942E4B}">
                <a14:imgProps xmlns:a14="http://schemas.microsoft.com/office/drawing/2010/main">
                  <a14:imgLayer r:embed="rId8">
                    <a14:imgEffect>
                      <a14:saturation sat="66000"/>
                    </a14:imgEffect>
                  </a14:imgLayer>
                </a14:imgProps>
              </a:ext>
              <a:ext uri="{837473B0-CC2E-450A-ABE3-18F120FF3D39}">
                <a1611:picAttrSrcUrl xmlns:a1611="http://schemas.microsoft.com/office/drawing/2016/11/main" r:id="rId9"/>
              </a:ext>
            </a:extLst>
          </a:blip>
          <a:srcRect l="460" r="460"/>
          <a:stretch/>
        </p:blipFill>
        <p:spPr>
          <a:xfrm>
            <a:off x="20" y="3524255"/>
            <a:ext cx="4404097" cy="3333749"/>
          </a:xfrm>
          <a:custGeom>
            <a:avLst/>
            <a:gdLst/>
            <a:ahLst/>
            <a:cxnLst/>
            <a:rect l="l" t="t" r="r" b="b"/>
            <a:pathLst>
              <a:path w="4404117" h="3333749">
                <a:moveTo>
                  <a:pt x="3810757" y="0"/>
                </a:moveTo>
                <a:lnTo>
                  <a:pt x="3814931" y="19256"/>
                </a:lnTo>
                <a:cubicBezTo>
                  <a:pt x="3818502" y="51035"/>
                  <a:pt x="3816953" y="84442"/>
                  <a:pt x="3816833" y="117504"/>
                </a:cubicBezTo>
                <a:cubicBezTo>
                  <a:pt x="3816867" y="125129"/>
                  <a:pt x="3816465" y="132699"/>
                  <a:pt x="3815413" y="140173"/>
                </a:cubicBezTo>
                <a:cubicBezTo>
                  <a:pt x="3801918" y="231387"/>
                  <a:pt x="3815819" y="318018"/>
                  <a:pt x="3831022" y="404826"/>
                </a:cubicBezTo>
                <a:cubicBezTo>
                  <a:pt x="3835096" y="427726"/>
                  <a:pt x="3833989" y="452889"/>
                  <a:pt x="3833426" y="477315"/>
                </a:cubicBezTo>
                <a:cubicBezTo>
                  <a:pt x="3832188" y="541120"/>
                  <a:pt x="3821392" y="606850"/>
                  <a:pt x="3844621" y="666477"/>
                </a:cubicBezTo>
                <a:cubicBezTo>
                  <a:pt x="3862782" y="713409"/>
                  <a:pt x="3887520" y="754462"/>
                  <a:pt x="3928268" y="775988"/>
                </a:cubicBezTo>
                <a:cubicBezTo>
                  <a:pt x="3955638" y="790457"/>
                  <a:pt x="3971140" y="813872"/>
                  <a:pt x="3977747" y="850198"/>
                </a:cubicBezTo>
                <a:cubicBezTo>
                  <a:pt x="3983513" y="881501"/>
                  <a:pt x="3995801" y="910457"/>
                  <a:pt x="4003670" y="940964"/>
                </a:cubicBezTo>
                <a:cubicBezTo>
                  <a:pt x="4007816" y="957069"/>
                  <a:pt x="4013180" y="975519"/>
                  <a:pt x="4010888" y="991804"/>
                </a:cubicBezTo>
                <a:cubicBezTo>
                  <a:pt x="4004766" y="1035321"/>
                  <a:pt x="3997229" y="1079455"/>
                  <a:pt x="3985367" y="1121352"/>
                </a:cubicBezTo>
                <a:cubicBezTo>
                  <a:pt x="3979326" y="1142278"/>
                  <a:pt x="3964000" y="1161633"/>
                  <a:pt x="3949671" y="1177042"/>
                </a:cubicBezTo>
                <a:cubicBezTo>
                  <a:pt x="3934619" y="1192893"/>
                  <a:pt x="3926217" y="1208590"/>
                  <a:pt x="3934279" y="1229873"/>
                </a:cubicBezTo>
                <a:cubicBezTo>
                  <a:pt x="3954469" y="1282807"/>
                  <a:pt x="3975168" y="1335271"/>
                  <a:pt x="3997064" y="1387087"/>
                </a:cubicBezTo>
                <a:cubicBezTo>
                  <a:pt x="4000886" y="1396065"/>
                  <a:pt x="4011418" y="1401357"/>
                  <a:pt x="4019527" y="1406584"/>
                </a:cubicBezTo>
                <a:cubicBezTo>
                  <a:pt x="4057441" y="1430978"/>
                  <a:pt x="4096344" y="1453057"/>
                  <a:pt x="4133307" y="1479494"/>
                </a:cubicBezTo>
                <a:cubicBezTo>
                  <a:pt x="4145954" y="1488624"/>
                  <a:pt x="4153881" y="1507709"/>
                  <a:pt x="4163239" y="1522909"/>
                </a:cubicBezTo>
                <a:cubicBezTo>
                  <a:pt x="4166324" y="1527700"/>
                  <a:pt x="4165735" y="1536602"/>
                  <a:pt x="4169223" y="1540086"/>
                </a:cubicBezTo>
                <a:cubicBezTo>
                  <a:pt x="4201572" y="1571046"/>
                  <a:pt x="4199843" y="1617906"/>
                  <a:pt x="4206879" y="1662183"/>
                </a:cubicBezTo>
                <a:cubicBezTo>
                  <a:pt x="4212828" y="1700050"/>
                  <a:pt x="4215657" y="1739654"/>
                  <a:pt x="4222812" y="1775236"/>
                </a:cubicBezTo>
                <a:cubicBezTo>
                  <a:pt x="4234059" y="1830454"/>
                  <a:pt x="4242834" y="1881239"/>
                  <a:pt x="4235257" y="1939798"/>
                </a:cubicBezTo>
                <a:cubicBezTo>
                  <a:pt x="4232095" y="1963856"/>
                  <a:pt x="4247879" y="1994663"/>
                  <a:pt x="4261473" y="2015907"/>
                </a:cubicBezTo>
                <a:cubicBezTo>
                  <a:pt x="4287766" y="2056905"/>
                  <a:pt x="4293038" y="2099577"/>
                  <a:pt x="4280115" y="2150576"/>
                </a:cubicBezTo>
                <a:cubicBezTo>
                  <a:pt x="4275758" y="2167388"/>
                  <a:pt x="4279992" y="2187587"/>
                  <a:pt x="4282322" y="2205613"/>
                </a:cubicBezTo>
                <a:cubicBezTo>
                  <a:pt x="4284366" y="2222506"/>
                  <a:pt x="4288475" y="2238873"/>
                  <a:pt x="4293132" y="2254504"/>
                </a:cubicBezTo>
                <a:cubicBezTo>
                  <a:pt x="4298889" y="2273285"/>
                  <a:pt x="4302060" y="2296331"/>
                  <a:pt x="4313245" y="2307975"/>
                </a:cubicBezTo>
                <a:cubicBezTo>
                  <a:pt x="4348093" y="2344732"/>
                  <a:pt x="4358047" y="2398134"/>
                  <a:pt x="4360647" y="2447237"/>
                </a:cubicBezTo>
                <a:cubicBezTo>
                  <a:pt x="4364319" y="2512277"/>
                  <a:pt x="4361672" y="2582964"/>
                  <a:pt x="4321661" y="2641045"/>
                </a:cubicBezTo>
                <a:cubicBezTo>
                  <a:pt x="4297541" y="2675764"/>
                  <a:pt x="4287954" y="2710900"/>
                  <a:pt x="4306753" y="2753294"/>
                </a:cubicBezTo>
                <a:cubicBezTo>
                  <a:pt x="4319729" y="2782076"/>
                  <a:pt x="4304165" y="2832975"/>
                  <a:pt x="4281338" y="2855354"/>
                </a:cubicBezTo>
                <a:cubicBezTo>
                  <a:pt x="4273123" y="2863457"/>
                  <a:pt x="4264871" y="2871826"/>
                  <a:pt x="4251022" y="2885396"/>
                </a:cubicBezTo>
                <a:cubicBezTo>
                  <a:pt x="4300272" y="2920368"/>
                  <a:pt x="4296890" y="2978973"/>
                  <a:pt x="4299881" y="3036297"/>
                </a:cubicBezTo>
                <a:cubicBezTo>
                  <a:pt x="4301793" y="3071412"/>
                  <a:pt x="4327948" y="3083533"/>
                  <a:pt x="4352196" y="3093480"/>
                </a:cubicBezTo>
                <a:cubicBezTo>
                  <a:pt x="4395933" y="3111069"/>
                  <a:pt x="4412086" y="3140838"/>
                  <a:pt x="4400474" y="3196653"/>
                </a:cubicBezTo>
                <a:lnTo>
                  <a:pt x="4366137" y="3333749"/>
                </a:lnTo>
                <a:lnTo>
                  <a:pt x="0" y="3333749"/>
                </a:lnTo>
                <a:lnTo>
                  <a:pt x="0" y="0"/>
                </a:lnTo>
                <a:close/>
              </a:path>
            </a:pathLst>
          </a:custGeom>
        </p:spPr>
      </p:pic>
      <p:sp>
        <p:nvSpPr>
          <p:cNvPr id="84" name="Freeform: Shape 83">
            <a:extLst>
              <a:ext uri="{FF2B5EF4-FFF2-40B4-BE49-F238E27FC236}">
                <a16:creationId xmlns:a16="http://schemas.microsoft.com/office/drawing/2014/main" id="{B9F7A657-A936-48EC-851D-106D4F1B4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6" name="Freeform: Shape 85">
            <a:extLst>
              <a:ext uri="{FF2B5EF4-FFF2-40B4-BE49-F238E27FC236}">
                <a16:creationId xmlns:a16="http://schemas.microsoft.com/office/drawing/2014/main" id="{0D585759-3D5B-483A-8B7F-131E93727E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blipFill dpi="0" rotWithShape="1">
            <a:blip r:embed="rId10">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1" name="Picture 20">
            <a:extLst>
              <a:ext uri="{FF2B5EF4-FFF2-40B4-BE49-F238E27FC236}">
                <a16:creationId xmlns:a16="http://schemas.microsoft.com/office/drawing/2014/main" id="{04142F30-FF99-EDAC-9FCE-D29CD6A25F89}"/>
              </a:ext>
            </a:extLst>
          </p:cNvPr>
          <p:cNvPicPr>
            <a:picLocks noChangeAspect="1"/>
          </p:cNvPicPr>
          <p:nvPr/>
        </p:nvPicPr>
        <p:blipFill>
          <a:blip r:embed="rId11">
            <a:extLst>
              <a:ext uri="{837473B0-CC2E-450A-ABE3-18F120FF3D39}">
                <a1611:picAttrSrcUrl xmlns:a1611="http://schemas.microsoft.com/office/drawing/2016/11/main" r:id="rId12"/>
              </a:ext>
            </a:extLst>
          </a:blip>
          <a:srcRect l="11065" r="11065"/>
          <a:stretch/>
        </p:blipFill>
        <p:spPr>
          <a:xfrm>
            <a:off x="8374520" y="3524250"/>
            <a:ext cx="3817459" cy="3333750"/>
          </a:xfrm>
          <a:custGeom>
            <a:avLst/>
            <a:gdLst/>
            <a:ahLst/>
            <a:cxnLst/>
            <a:rect l="l" t="t" r="r" b="b"/>
            <a:pathLst>
              <a:path w="3740986" h="3333750">
                <a:moveTo>
                  <a:pt x="3740986" y="0"/>
                </a:moveTo>
                <a:lnTo>
                  <a:pt x="3740986" y="3333750"/>
                </a:lnTo>
                <a:lnTo>
                  <a:pt x="1063690" y="3333750"/>
                </a:lnTo>
                <a:lnTo>
                  <a:pt x="1045435" y="3294208"/>
                </a:lnTo>
                <a:cubicBezTo>
                  <a:pt x="1037753" y="3279222"/>
                  <a:pt x="1034053" y="3261770"/>
                  <a:pt x="1030027" y="3244920"/>
                </a:cubicBezTo>
                <a:cubicBezTo>
                  <a:pt x="1019314" y="3200944"/>
                  <a:pt x="1016359" y="3153963"/>
                  <a:pt x="985640" y="3117171"/>
                </a:cubicBezTo>
                <a:cubicBezTo>
                  <a:pt x="961567" y="3088190"/>
                  <a:pt x="932992" y="3064401"/>
                  <a:pt x="894424" y="3056827"/>
                </a:cubicBezTo>
                <a:cubicBezTo>
                  <a:pt x="868516" y="3051735"/>
                  <a:pt x="851036" y="3038412"/>
                  <a:pt x="838729" y="3014667"/>
                </a:cubicBezTo>
                <a:cubicBezTo>
                  <a:pt x="828060" y="2994216"/>
                  <a:pt x="812287" y="2976527"/>
                  <a:pt x="799981" y="2956994"/>
                </a:cubicBezTo>
                <a:cubicBezTo>
                  <a:pt x="793490" y="2946681"/>
                  <a:pt x="785535" y="2934974"/>
                  <a:pt x="784476" y="2923402"/>
                </a:cubicBezTo>
                <a:cubicBezTo>
                  <a:pt x="781650" y="2892477"/>
                  <a:pt x="779912" y="2860881"/>
                  <a:pt x="782258" y="2830057"/>
                </a:cubicBezTo>
                <a:cubicBezTo>
                  <a:pt x="783529" y="2814639"/>
                  <a:pt x="792972" y="2798663"/>
                  <a:pt x="802298" y="2785568"/>
                </a:cubicBezTo>
                <a:cubicBezTo>
                  <a:pt x="812156" y="2772040"/>
                  <a:pt x="816395" y="2759793"/>
                  <a:pt x="805625" y="2746620"/>
                </a:cubicBezTo>
                <a:cubicBezTo>
                  <a:pt x="778722" y="2713882"/>
                  <a:pt x="751472" y="2681553"/>
                  <a:pt x="723326" y="2649882"/>
                </a:cubicBezTo>
                <a:cubicBezTo>
                  <a:pt x="718425" y="2644400"/>
                  <a:pt x="708506" y="2642629"/>
                  <a:pt x="700657" y="2640476"/>
                </a:cubicBezTo>
                <a:cubicBezTo>
                  <a:pt x="663968" y="2630436"/>
                  <a:pt x="626864" y="2622158"/>
                  <a:pt x="590604" y="2610551"/>
                </a:cubicBezTo>
                <a:cubicBezTo>
                  <a:pt x="578183" y="2606521"/>
                  <a:pt x="567933" y="2594831"/>
                  <a:pt x="557183" y="2586059"/>
                </a:cubicBezTo>
                <a:cubicBezTo>
                  <a:pt x="553681" y="2583317"/>
                  <a:pt x="552539" y="2577107"/>
                  <a:pt x="548935" y="2575334"/>
                </a:cubicBezTo>
                <a:cubicBezTo>
                  <a:pt x="515760" y="2559811"/>
                  <a:pt x="508587" y="2527369"/>
                  <a:pt x="494448" y="2498246"/>
                </a:cubicBezTo>
                <a:cubicBezTo>
                  <a:pt x="482414" y="2473327"/>
                  <a:pt x="472709" y="2446666"/>
                  <a:pt x="460073" y="2423528"/>
                </a:cubicBezTo>
                <a:cubicBezTo>
                  <a:pt x="440341" y="2387643"/>
                  <a:pt x="423526" y="2354364"/>
                  <a:pt x="419162" y="2312868"/>
                </a:cubicBezTo>
                <a:cubicBezTo>
                  <a:pt x="417412" y="2295811"/>
                  <a:pt x="398327" y="2277469"/>
                  <a:pt x="382867" y="2265300"/>
                </a:cubicBezTo>
                <a:cubicBezTo>
                  <a:pt x="352984" y="2241823"/>
                  <a:pt x="340638" y="2213490"/>
                  <a:pt x="342208" y="2176235"/>
                </a:cubicBezTo>
                <a:cubicBezTo>
                  <a:pt x="342806" y="2163937"/>
                  <a:pt x="335487" y="2150830"/>
                  <a:pt x="330185" y="2138881"/>
                </a:cubicBezTo>
                <a:cubicBezTo>
                  <a:pt x="325333" y="2127655"/>
                  <a:pt x="318827" y="2117155"/>
                  <a:pt x="311991" y="2107258"/>
                </a:cubicBezTo>
                <a:cubicBezTo>
                  <a:pt x="303639" y="2095395"/>
                  <a:pt x="296696" y="2080151"/>
                  <a:pt x="285053" y="2074137"/>
                </a:cubicBezTo>
                <a:cubicBezTo>
                  <a:pt x="248686" y="2055079"/>
                  <a:pt x="230387" y="2020212"/>
                  <a:pt x="219125" y="1986998"/>
                </a:cubicBezTo>
                <a:cubicBezTo>
                  <a:pt x="204014" y="1943041"/>
                  <a:pt x="193227" y="1894098"/>
                  <a:pt x="216490" y="1847207"/>
                </a:cubicBezTo>
                <a:cubicBezTo>
                  <a:pt x="230568" y="1819140"/>
                  <a:pt x="232228" y="1793353"/>
                  <a:pt x="208449" y="1767597"/>
                </a:cubicBezTo>
                <a:cubicBezTo>
                  <a:pt x="192125" y="1750148"/>
                  <a:pt x="195955" y="1712496"/>
                  <a:pt x="211210" y="1693121"/>
                </a:cubicBezTo>
                <a:cubicBezTo>
                  <a:pt x="216691" y="1686115"/>
                  <a:pt x="222156" y="1678920"/>
                  <a:pt x="231411" y="1667170"/>
                </a:cubicBezTo>
                <a:cubicBezTo>
                  <a:pt x="183145" y="1651877"/>
                  <a:pt x="175210" y="1611090"/>
                  <a:pt x="162100" y="1572304"/>
                </a:cubicBezTo>
                <a:cubicBezTo>
                  <a:pt x="154001" y="1548560"/>
                  <a:pt x="129559" y="1544863"/>
                  <a:pt x="107136" y="1542321"/>
                </a:cubicBezTo>
                <a:cubicBezTo>
                  <a:pt x="66757" y="1537975"/>
                  <a:pt x="47552" y="1520409"/>
                  <a:pt x="47119" y="1480084"/>
                </a:cubicBezTo>
                <a:cubicBezTo>
                  <a:pt x="46685" y="1435551"/>
                  <a:pt x="48905" y="1390776"/>
                  <a:pt x="52300" y="1346275"/>
                </a:cubicBezTo>
                <a:cubicBezTo>
                  <a:pt x="54511" y="1318144"/>
                  <a:pt x="63795" y="1292044"/>
                  <a:pt x="84154" y="1269904"/>
                </a:cubicBezTo>
                <a:cubicBezTo>
                  <a:pt x="103997" y="1248389"/>
                  <a:pt x="101115" y="1244060"/>
                  <a:pt x="81787" y="1223062"/>
                </a:cubicBezTo>
                <a:cubicBezTo>
                  <a:pt x="59266" y="1198529"/>
                  <a:pt x="38179" y="1172909"/>
                  <a:pt x="18331" y="1146219"/>
                </a:cubicBezTo>
                <a:cubicBezTo>
                  <a:pt x="12015" y="1137805"/>
                  <a:pt x="11025" y="1124887"/>
                  <a:pt x="8865" y="1113797"/>
                </a:cubicBezTo>
                <a:cubicBezTo>
                  <a:pt x="5044" y="1095016"/>
                  <a:pt x="-536" y="1075822"/>
                  <a:pt x="42" y="1057023"/>
                </a:cubicBezTo>
                <a:cubicBezTo>
                  <a:pt x="689" y="1038982"/>
                  <a:pt x="6854" y="1020626"/>
                  <a:pt x="13124" y="1003412"/>
                </a:cubicBezTo>
                <a:cubicBezTo>
                  <a:pt x="30729" y="955316"/>
                  <a:pt x="53993" y="910530"/>
                  <a:pt x="89970" y="872999"/>
                </a:cubicBezTo>
                <a:cubicBezTo>
                  <a:pt x="94694" y="868169"/>
                  <a:pt x="95794" y="859268"/>
                  <a:pt x="96843" y="851902"/>
                </a:cubicBezTo>
                <a:cubicBezTo>
                  <a:pt x="98614" y="839880"/>
                  <a:pt x="100159" y="827496"/>
                  <a:pt x="99448" y="815508"/>
                </a:cubicBezTo>
                <a:cubicBezTo>
                  <a:pt x="96039" y="757283"/>
                  <a:pt x="118438" y="709324"/>
                  <a:pt x="157502" y="667876"/>
                </a:cubicBezTo>
                <a:cubicBezTo>
                  <a:pt x="168657" y="655953"/>
                  <a:pt x="169222" y="647484"/>
                  <a:pt x="154107" y="637004"/>
                </a:cubicBezTo>
                <a:cubicBezTo>
                  <a:pt x="136544" y="624837"/>
                  <a:pt x="141209" y="604707"/>
                  <a:pt x="143389" y="586715"/>
                </a:cubicBezTo>
                <a:cubicBezTo>
                  <a:pt x="145520" y="568157"/>
                  <a:pt x="147823" y="549389"/>
                  <a:pt x="149954" y="530830"/>
                </a:cubicBezTo>
                <a:cubicBezTo>
                  <a:pt x="151378" y="517119"/>
                  <a:pt x="152441" y="503630"/>
                  <a:pt x="154452" y="490054"/>
                </a:cubicBezTo>
                <a:cubicBezTo>
                  <a:pt x="160729" y="447778"/>
                  <a:pt x="154295" y="410871"/>
                  <a:pt x="120303" y="380117"/>
                </a:cubicBezTo>
                <a:cubicBezTo>
                  <a:pt x="94248" y="356672"/>
                  <a:pt x="84228" y="324494"/>
                  <a:pt x="88248" y="288927"/>
                </a:cubicBezTo>
                <a:cubicBezTo>
                  <a:pt x="88797" y="284476"/>
                  <a:pt x="92089" y="278628"/>
                  <a:pt x="90294" y="275731"/>
                </a:cubicBezTo>
                <a:cubicBezTo>
                  <a:pt x="63920" y="232039"/>
                  <a:pt x="99691" y="192231"/>
                  <a:pt x="98308" y="149888"/>
                </a:cubicBezTo>
                <a:cubicBezTo>
                  <a:pt x="97746" y="131193"/>
                  <a:pt x="110054" y="110938"/>
                  <a:pt x="119719" y="93220"/>
                </a:cubicBezTo>
                <a:cubicBezTo>
                  <a:pt x="132989" y="68859"/>
                  <a:pt x="145914" y="47016"/>
                  <a:pt x="136241" y="16530"/>
                </a:cubicBezTo>
                <a:lnTo>
                  <a:pt x="133480" y="1"/>
                </a:lnTo>
                <a:close/>
              </a:path>
            </a:pathLst>
          </a:custGeom>
        </p:spPr>
      </p:pic>
      <p:sp>
        <p:nvSpPr>
          <p:cNvPr id="88" name="Freeform: Shape 87">
            <a:extLst>
              <a:ext uri="{FF2B5EF4-FFF2-40B4-BE49-F238E27FC236}">
                <a16:creationId xmlns:a16="http://schemas.microsoft.com/office/drawing/2014/main" id="{D67957E4-F168-4C9F-98D0-2E1865C9A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2037" y="1"/>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Freeform: Shape 89">
            <a:extLst>
              <a:ext uri="{FF2B5EF4-FFF2-40B4-BE49-F238E27FC236}">
                <a16:creationId xmlns:a16="http://schemas.microsoft.com/office/drawing/2014/main" id="{3E83D9A9-D471-4D7B-B201-DE182EF2A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2037" y="1"/>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blipFill dpi="0" rotWithShape="1">
            <a:blip r:embed="rId10">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7646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77"/>
                                        </p:tgtEl>
                                        <p:attrNameLst>
                                          <p:attrName>style.visibility</p:attrName>
                                        </p:attrNameLst>
                                      </p:cBhvr>
                                      <p:to>
                                        <p:strVal val="visible"/>
                                      </p:to>
                                    </p:set>
                                    <p:animEffect transition="in" filter="fade">
                                      <p:cBhvr>
                                        <p:cTn id="7" dur="4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AF43CA9F-C830-4133-B052-7FFA92E86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412F2E9-CF6E-AB97-B2AD-8CC556BB3DBA}"/>
              </a:ext>
            </a:extLst>
          </p:cNvPr>
          <p:cNvSpPr>
            <a:spLocks noGrp="1"/>
          </p:cNvSpPr>
          <p:nvPr>
            <p:ph type="title"/>
          </p:nvPr>
        </p:nvSpPr>
        <p:spPr>
          <a:xfrm>
            <a:off x="762000" y="3429000"/>
            <a:ext cx="10194897" cy="2667000"/>
          </a:xfrm>
        </p:spPr>
        <p:txBody>
          <a:bodyPr vert="horz" lIns="91440" tIns="45720" rIns="91440" bIns="45720" rtlCol="0" anchor="t" anchorCtr="0">
            <a:normAutofit/>
          </a:bodyPr>
          <a:lstStyle/>
          <a:p>
            <a:r>
              <a:rPr lang="en-US" sz="8000"/>
              <a:t>Definitions</a:t>
            </a:r>
          </a:p>
        </p:txBody>
      </p:sp>
      <p:sp>
        <p:nvSpPr>
          <p:cNvPr id="12" name="Title 24">
            <a:extLst>
              <a:ext uri="{FF2B5EF4-FFF2-40B4-BE49-F238E27FC236}">
                <a16:creationId xmlns:a16="http://schemas.microsoft.com/office/drawing/2014/main" id="{90AF860F-22B9-DF94-3837-FBC80E8B5D2C}"/>
              </a:ext>
            </a:extLst>
          </p:cNvPr>
          <p:cNvSpPr txBox="1">
            <a:spLocks/>
          </p:cNvSpPr>
          <p:nvPr/>
        </p:nvSpPr>
        <p:spPr>
          <a:xfrm>
            <a:off x="762001" y="1524000"/>
            <a:ext cx="10091529" cy="1524000"/>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7800" kern="1200">
                <a:solidFill>
                  <a:schemeClr val="tx1"/>
                </a:solidFill>
                <a:effectLst>
                  <a:outerShdw blurRad="38100" dist="38100" dir="2700000" algn="tl">
                    <a:srgbClr val="000000">
                      <a:alpha val="43137"/>
                    </a:srgbClr>
                  </a:outerShdw>
                </a:effectLst>
                <a:latin typeface="+mj-lt"/>
                <a:ea typeface="+mj-ea"/>
                <a:cs typeface="+mj-cs"/>
              </a:defRPr>
            </a:lvl1pPr>
          </a:lstStyle>
          <a:p>
            <a:pPr>
              <a:spcBef>
                <a:spcPts val="1000"/>
              </a:spcBef>
            </a:pPr>
            <a:r>
              <a:rPr lang="en-US" sz="2400">
                <a:latin typeface="+mn-lt"/>
                <a:ea typeface="+mn-ea"/>
                <a:cs typeface="+mn-cs"/>
              </a:rPr>
              <a:t>Topic one</a:t>
            </a:r>
            <a:endParaRPr lang="en-US" sz="2400" dirty="0">
              <a:latin typeface="+mn-lt"/>
              <a:ea typeface="+mn-ea"/>
              <a:cs typeface="+mn-cs"/>
            </a:endParaRPr>
          </a:p>
        </p:txBody>
      </p:sp>
      <p:grpSp>
        <p:nvGrpSpPr>
          <p:cNvPr id="45" name="Group 44">
            <a:extLst>
              <a:ext uri="{FF2B5EF4-FFF2-40B4-BE49-F238E27FC236}">
                <a16:creationId xmlns:a16="http://schemas.microsoft.com/office/drawing/2014/main" id="{DD96CD84-9D50-432C-8C05-59E8F75509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79015" y="0"/>
            <a:ext cx="712985" cy="6858000"/>
            <a:chOff x="11479015" y="0"/>
            <a:chExt cx="712985" cy="6858000"/>
          </a:xfrm>
          <a:effectLst>
            <a:outerShdw blurRad="381000" dist="152400" dir="10800000" algn="ctr" rotWithShape="0">
              <a:schemeClr val="bg1">
                <a:alpha val="10000"/>
              </a:schemeClr>
            </a:outerShdw>
          </a:effectLst>
        </p:grpSpPr>
        <p:sp>
          <p:nvSpPr>
            <p:cNvPr id="41" name="Freeform: Shape 40">
              <a:extLst>
                <a:ext uri="{FF2B5EF4-FFF2-40B4-BE49-F238E27FC236}">
                  <a16:creationId xmlns:a16="http://schemas.microsoft.com/office/drawing/2014/main" id="{230876A4-CAFD-49D3-B139-03D1511FA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8" y="0"/>
              <a:ext cx="712982" cy="6858000"/>
            </a:xfrm>
            <a:custGeom>
              <a:avLst/>
              <a:gdLst>
                <a:gd name="connsiteX0" fmla="*/ 280560 w 712982"/>
                <a:gd name="connsiteY0" fmla="*/ 0 h 6858000"/>
                <a:gd name="connsiteX1" fmla="*/ 712982 w 712982"/>
                <a:gd name="connsiteY1" fmla="*/ 0 h 6858000"/>
                <a:gd name="connsiteX2" fmla="*/ 712982 w 712982"/>
                <a:gd name="connsiteY2" fmla="*/ 6858000 h 6858000"/>
                <a:gd name="connsiteX3" fmla="*/ 372527 w 712982"/>
                <a:gd name="connsiteY3" fmla="*/ 6858000 h 6858000"/>
                <a:gd name="connsiteX4" fmla="*/ 372901 w 712982"/>
                <a:gd name="connsiteY4" fmla="*/ 6835810 h 6858000"/>
                <a:gd name="connsiteX5" fmla="*/ 363017 w 712982"/>
                <a:gd name="connsiteY5" fmla="*/ 6518145 h 6858000"/>
                <a:gd name="connsiteX6" fmla="*/ 310498 w 712982"/>
                <a:gd name="connsiteY6" fmla="*/ 6393936 h 6858000"/>
                <a:gd name="connsiteX7" fmla="*/ 305420 w 712982"/>
                <a:gd name="connsiteY7" fmla="*/ 6355564 h 6858000"/>
                <a:gd name="connsiteX8" fmla="*/ 311030 w 712982"/>
                <a:gd name="connsiteY8" fmla="*/ 6267729 h 6858000"/>
                <a:gd name="connsiteX9" fmla="*/ 281440 w 712982"/>
                <a:gd name="connsiteY9" fmla="*/ 6090959 h 6858000"/>
                <a:gd name="connsiteX10" fmla="*/ 258928 w 712982"/>
                <a:gd name="connsiteY10" fmla="*/ 6026981 h 6858000"/>
                <a:gd name="connsiteX11" fmla="*/ 245105 w 712982"/>
                <a:gd name="connsiteY11" fmla="*/ 5991615 h 6858000"/>
                <a:gd name="connsiteX12" fmla="*/ 197441 w 712982"/>
                <a:gd name="connsiteY12" fmla="*/ 5807458 h 6858000"/>
                <a:gd name="connsiteX13" fmla="*/ 159115 w 712982"/>
                <a:gd name="connsiteY13" fmla="*/ 5727356 h 6858000"/>
                <a:gd name="connsiteX14" fmla="*/ 152306 w 712982"/>
                <a:gd name="connsiteY14" fmla="*/ 5705270 h 6858000"/>
                <a:gd name="connsiteX15" fmla="*/ 150939 w 712982"/>
                <a:gd name="connsiteY15" fmla="*/ 5580441 h 6858000"/>
                <a:gd name="connsiteX16" fmla="*/ 187956 w 712982"/>
                <a:gd name="connsiteY16" fmla="*/ 5482729 h 6858000"/>
                <a:gd name="connsiteX17" fmla="*/ 201902 w 712982"/>
                <a:gd name="connsiteY17" fmla="*/ 5463053 h 6858000"/>
                <a:gd name="connsiteX18" fmla="*/ 168174 w 712982"/>
                <a:gd name="connsiteY18" fmla="*/ 5205662 h 6858000"/>
                <a:gd name="connsiteX19" fmla="*/ 157186 w 712982"/>
                <a:gd name="connsiteY19" fmla="*/ 5166766 h 6858000"/>
                <a:gd name="connsiteX20" fmla="*/ 163999 w 712982"/>
                <a:gd name="connsiteY20" fmla="*/ 4972256 h 6858000"/>
                <a:gd name="connsiteX21" fmla="*/ 163388 w 712982"/>
                <a:gd name="connsiteY21" fmla="*/ 4915833 h 6858000"/>
                <a:gd name="connsiteX22" fmla="*/ 166361 w 712982"/>
                <a:gd name="connsiteY22" fmla="*/ 4712964 h 6858000"/>
                <a:gd name="connsiteX23" fmla="*/ 140122 w 712982"/>
                <a:gd name="connsiteY23" fmla="*/ 4687152 h 6858000"/>
                <a:gd name="connsiteX24" fmla="*/ 73058 w 712982"/>
                <a:gd name="connsiteY24" fmla="*/ 4611951 h 6858000"/>
                <a:gd name="connsiteX25" fmla="*/ 3979 w 712982"/>
                <a:gd name="connsiteY25" fmla="*/ 4456771 h 6858000"/>
                <a:gd name="connsiteX26" fmla="*/ 2091 w 712982"/>
                <a:gd name="connsiteY26" fmla="*/ 4412781 h 6858000"/>
                <a:gd name="connsiteX27" fmla="*/ 75905 w 712982"/>
                <a:gd name="connsiteY27" fmla="*/ 4292897 h 6858000"/>
                <a:gd name="connsiteX28" fmla="*/ 104434 w 712982"/>
                <a:gd name="connsiteY28" fmla="*/ 4235333 h 6858000"/>
                <a:gd name="connsiteX29" fmla="*/ 151065 w 712982"/>
                <a:gd name="connsiteY29" fmla="*/ 4075686 h 6858000"/>
                <a:gd name="connsiteX30" fmla="*/ 161243 w 712982"/>
                <a:gd name="connsiteY30" fmla="*/ 4061695 h 6858000"/>
                <a:gd name="connsiteX31" fmla="*/ 286285 w 712982"/>
                <a:gd name="connsiteY31" fmla="*/ 3933862 h 6858000"/>
                <a:gd name="connsiteX32" fmla="*/ 306926 w 712982"/>
                <a:gd name="connsiteY32" fmla="*/ 3905847 h 6858000"/>
                <a:gd name="connsiteX33" fmla="*/ 340015 w 712982"/>
                <a:gd name="connsiteY33" fmla="*/ 3871199 h 6858000"/>
                <a:gd name="connsiteX34" fmla="*/ 400111 w 712982"/>
                <a:gd name="connsiteY34" fmla="*/ 3767743 h 6858000"/>
                <a:gd name="connsiteX35" fmla="*/ 409694 w 712982"/>
                <a:gd name="connsiteY35" fmla="*/ 3646690 h 6858000"/>
                <a:gd name="connsiteX36" fmla="*/ 428447 w 712982"/>
                <a:gd name="connsiteY36" fmla="*/ 3499752 h 6858000"/>
                <a:gd name="connsiteX37" fmla="*/ 445033 w 712982"/>
                <a:gd name="connsiteY37" fmla="*/ 3437349 h 6858000"/>
                <a:gd name="connsiteX38" fmla="*/ 471431 w 712982"/>
                <a:gd name="connsiteY38" fmla="*/ 3272018 h 6858000"/>
                <a:gd name="connsiteX39" fmla="*/ 495919 w 712982"/>
                <a:gd name="connsiteY39" fmla="*/ 3153432 h 6858000"/>
                <a:gd name="connsiteX40" fmla="*/ 499541 w 712982"/>
                <a:gd name="connsiteY40" fmla="*/ 2985907 h 6858000"/>
                <a:gd name="connsiteX41" fmla="*/ 491640 w 712982"/>
                <a:gd name="connsiteY41" fmla="*/ 2905697 h 6858000"/>
                <a:gd name="connsiteX42" fmla="*/ 586592 w 712982"/>
                <a:gd name="connsiteY42" fmla="*/ 2746325 h 6858000"/>
                <a:gd name="connsiteX43" fmla="*/ 647211 w 712982"/>
                <a:gd name="connsiteY43" fmla="*/ 2620857 h 6858000"/>
                <a:gd name="connsiteX44" fmla="*/ 598120 w 712982"/>
                <a:gd name="connsiteY44" fmla="*/ 2501248 h 6858000"/>
                <a:gd name="connsiteX45" fmla="*/ 560897 w 712982"/>
                <a:gd name="connsiteY45" fmla="*/ 2471368 h 6858000"/>
                <a:gd name="connsiteX46" fmla="*/ 506928 w 712982"/>
                <a:gd name="connsiteY46" fmla="*/ 2272389 h 6858000"/>
                <a:gd name="connsiteX47" fmla="*/ 474122 w 712982"/>
                <a:gd name="connsiteY47" fmla="*/ 1983284 h 6858000"/>
                <a:gd name="connsiteX48" fmla="*/ 349180 w 712982"/>
                <a:gd name="connsiteY48" fmla="*/ 1510207 h 6858000"/>
                <a:gd name="connsiteX49" fmla="*/ 306451 w 712982"/>
                <a:gd name="connsiteY49" fmla="*/ 1430003 h 6858000"/>
                <a:gd name="connsiteX50" fmla="*/ 287747 w 712982"/>
                <a:gd name="connsiteY50" fmla="*/ 1336633 h 6858000"/>
                <a:gd name="connsiteX51" fmla="*/ 304326 w 712982"/>
                <a:gd name="connsiteY51" fmla="*/ 1298229 h 6858000"/>
                <a:gd name="connsiteX52" fmla="*/ 317671 w 712982"/>
                <a:gd name="connsiteY52" fmla="*/ 1136667 h 6858000"/>
                <a:gd name="connsiteX53" fmla="*/ 314959 w 712982"/>
                <a:gd name="connsiteY53" fmla="*/ 1106522 h 6858000"/>
                <a:gd name="connsiteX54" fmla="*/ 290675 w 712982"/>
                <a:gd name="connsiteY54" fmla="*/ 1004980 h 6858000"/>
                <a:gd name="connsiteX55" fmla="*/ 272712 w 712982"/>
                <a:gd name="connsiteY55" fmla="*/ 910357 h 6858000"/>
                <a:gd name="connsiteX56" fmla="*/ 270963 w 712982"/>
                <a:gd name="connsiteY56" fmla="*/ 667028 h 6858000"/>
                <a:gd name="connsiteX57" fmla="*/ 244986 w 712982"/>
                <a:gd name="connsiteY57" fmla="*/ 483131 h 6858000"/>
                <a:gd name="connsiteX58" fmla="*/ 241465 w 712982"/>
                <a:gd name="connsiteY58" fmla="*/ 397465 h 6858000"/>
                <a:gd name="connsiteX59" fmla="*/ 244890 w 712982"/>
                <a:gd name="connsiteY59" fmla="*/ 348507 h 6858000"/>
                <a:gd name="connsiteX60" fmla="*/ 293439 w 712982"/>
                <a:gd name="connsiteY60" fmla="*/ 233141 h 6858000"/>
                <a:gd name="connsiteX61" fmla="*/ 300513 w 712982"/>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2" h="6858000">
                  <a:moveTo>
                    <a:pt x="280560" y="0"/>
                  </a:moveTo>
                  <a:lnTo>
                    <a:pt x="712982" y="0"/>
                  </a:lnTo>
                  <a:lnTo>
                    <a:pt x="712982"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3DF0CA92-AE7D-4ADE-8503-198DFDBAD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5" y="0"/>
              <a:ext cx="712985" cy="6858000"/>
            </a:xfrm>
            <a:custGeom>
              <a:avLst/>
              <a:gdLst>
                <a:gd name="connsiteX0" fmla="*/ 280560 w 712985"/>
                <a:gd name="connsiteY0" fmla="*/ 0 h 6858000"/>
                <a:gd name="connsiteX1" fmla="*/ 712985 w 712985"/>
                <a:gd name="connsiteY1" fmla="*/ 0 h 6858000"/>
                <a:gd name="connsiteX2" fmla="*/ 712985 w 712985"/>
                <a:gd name="connsiteY2" fmla="*/ 6858000 h 6858000"/>
                <a:gd name="connsiteX3" fmla="*/ 372527 w 712985"/>
                <a:gd name="connsiteY3" fmla="*/ 6858000 h 6858000"/>
                <a:gd name="connsiteX4" fmla="*/ 372901 w 712985"/>
                <a:gd name="connsiteY4" fmla="*/ 6835810 h 6858000"/>
                <a:gd name="connsiteX5" fmla="*/ 363017 w 712985"/>
                <a:gd name="connsiteY5" fmla="*/ 6518145 h 6858000"/>
                <a:gd name="connsiteX6" fmla="*/ 310498 w 712985"/>
                <a:gd name="connsiteY6" fmla="*/ 6393936 h 6858000"/>
                <a:gd name="connsiteX7" fmla="*/ 305420 w 712985"/>
                <a:gd name="connsiteY7" fmla="*/ 6355564 h 6858000"/>
                <a:gd name="connsiteX8" fmla="*/ 311030 w 712985"/>
                <a:gd name="connsiteY8" fmla="*/ 6267729 h 6858000"/>
                <a:gd name="connsiteX9" fmla="*/ 281440 w 712985"/>
                <a:gd name="connsiteY9" fmla="*/ 6090959 h 6858000"/>
                <a:gd name="connsiteX10" fmla="*/ 258928 w 712985"/>
                <a:gd name="connsiteY10" fmla="*/ 6026981 h 6858000"/>
                <a:gd name="connsiteX11" fmla="*/ 245105 w 712985"/>
                <a:gd name="connsiteY11" fmla="*/ 5991615 h 6858000"/>
                <a:gd name="connsiteX12" fmla="*/ 197441 w 712985"/>
                <a:gd name="connsiteY12" fmla="*/ 5807458 h 6858000"/>
                <a:gd name="connsiteX13" fmla="*/ 159115 w 712985"/>
                <a:gd name="connsiteY13" fmla="*/ 5727356 h 6858000"/>
                <a:gd name="connsiteX14" fmla="*/ 152306 w 712985"/>
                <a:gd name="connsiteY14" fmla="*/ 5705270 h 6858000"/>
                <a:gd name="connsiteX15" fmla="*/ 150939 w 712985"/>
                <a:gd name="connsiteY15" fmla="*/ 5580441 h 6858000"/>
                <a:gd name="connsiteX16" fmla="*/ 187956 w 712985"/>
                <a:gd name="connsiteY16" fmla="*/ 5482729 h 6858000"/>
                <a:gd name="connsiteX17" fmla="*/ 201902 w 712985"/>
                <a:gd name="connsiteY17" fmla="*/ 5463053 h 6858000"/>
                <a:gd name="connsiteX18" fmla="*/ 168174 w 712985"/>
                <a:gd name="connsiteY18" fmla="*/ 5205662 h 6858000"/>
                <a:gd name="connsiteX19" fmla="*/ 157186 w 712985"/>
                <a:gd name="connsiteY19" fmla="*/ 5166766 h 6858000"/>
                <a:gd name="connsiteX20" fmla="*/ 163999 w 712985"/>
                <a:gd name="connsiteY20" fmla="*/ 4972256 h 6858000"/>
                <a:gd name="connsiteX21" fmla="*/ 163388 w 712985"/>
                <a:gd name="connsiteY21" fmla="*/ 4915833 h 6858000"/>
                <a:gd name="connsiteX22" fmla="*/ 166361 w 712985"/>
                <a:gd name="connsiteY22" fmla="*/ 4712964 h 6858000"/>
                <a:gd name="connsiteX23" fmla="*/ 140122 w 712985"/>
                <a:gd name="connsiteY23" fmla="*/ 4687152 h 6858000"/>
                <a:gd name="connsiteX24" fmla="*/ 73058 w 712985"/>
                <a:gd name="connsiteY24" fmla="*/ 4611951 h 6858000"/>
                <a:gd name="connsiteX25" fmla="*/ 3979 w 712985"/>
                <a:gd name="connsiteY25" fmla="*/ 4456771 h 6858000"/>
                <a:gd name="connsiteX26" fmla="*/ 2091 w 712985"/>
                <a:gd name="connsiteY26" fmla="*/ 4412781 h 6858000"/>
                <a:gd name="connsiteX27" fmla="*/ 75905 w 712985"/>
                <a:gd name="connsiteY27" fmla="*/ 4292897 h 6858000"/>
                <a:gd name="connsiteX28" fmla="*/ 104434 w 712985"/>
                <a:gd name="connsiteY28" fmla="*/ 4235333 h 6858000"/>
                <a:gd name="connsiteX29" fmla="*/ 151065 w 712985"/>
                <a:gd name="connsiteY29" fmla="*/ 4075686 h 6858000"/>
                <a:gd name="connsiteX30" fmla="*/ 161243 w 712985"/>
                <a:gd name="connsiteY30" fmla="*/ 4061695 h 6858000"/>
                <a:gd name="connsiteX31" fmla="*/ 286285 w 712985"/>
                <a:gd name="connsiteY31" fmla="*/ 3933862 h 6858000"/>
                <a:gd name="connsiteX32" fmla="*/ 306926 w 712985"/>
                <a:gd name="connsiteY32" fmla="*/ 3905847 h 6858000"/>
                <a:gd name="connsiteX33" fmla="*/ 340015 w 712985"/>
                <a:gd name="connsiteY33" fmla="*/ 3871199 h 6858000"/>
                <a:gd name="connsiteX34" fmla="*/ 400111 w 712985"/>
                <a:gd name="connsiteY34" fmla="*/ 3767743 h 6858000"/>
                <a:gd name="connsiteX35" fmla="*/ 409694 w 712985"/>
                <a:gd name="connsiteY35" fmla="*/ 3646690 h 6858000"/>
                <a:gd name="connsiteX36" fmla="*/ 428447 w 712985"/>
                <a:gd name="connsiteY36" fmla="*/ 3499752 h 6858000"/>
                <a:gd name="connsiteX37" fmla="*/ 445033 w 712985"/>
                <a:gd name="connsiteY37" fmla="*/ 3437349 h 6858000"/>
                <a:gd name="connsiteX38" fmla="*/ 471431 w 712985"/>
                <a:gd name="connsiteY38" fmla="*/ 3272018 h 6858000"/>
                <a:gd name="connsiteX39" fmla="*/ 495919 w 712985"/>
                <a:gd name="connsiteY39" fmla="*/ 3153432 h 6858000"/>
                <a:gd name="connsiteX40" fmla="*/ 499541 w 712985"/>
                <a:gd name="connsiteY40" fmla="*/ 2985907 h 6858000"/>
                <a:gd name="connsiteX41" fmla="*/ 491640 w 712985"/>
                <a:gd name="connsiteY41" fmla="*/ 2905697 h 6858000"/>
                <a:gd name="connsiteX42" fmla="*/ 586592 w 712985"/>
                <a:gd name="connsiteY42" fmla="*/ 2746325 h 6858000"/>
                <a:gd name="connsiteX43" fmla="*/ 647211 w 712985"/>
                <a:gd name="connsiteY43" fmla="*/ 2620857 h 6858000"/>
                <a:gd name="connsiteX44" fmla="*/ 598120 w 712985"/>
                <a:gd name="connsiteY44" fmla="*/ 2501248 h 6858000"/>
                <a:gd name="connsiteX45" fmla="*/ 560897 w 712985"/>
                <a:gd name="connsiteY45" fmla="*/ 2471368 h 6858000"/>
                <a:gd name="connsiteX46" fmla="*/ 506928 w 712985"/>
                <a:gd name="connsiteY46" fmla="*/ 2272389 h 6858000"/>
                <a:gd name="connsiteX47" fmla="*/ 474122 w 712985"/>
                <a:gd name="connsiteY47" fmla="*/ 1983284 h 6858000"/>
                <a:gd name="connsiteX48" fmla="*/ 349180 w 712985"/>
                <a:gd name="connsiteY48" fmla="*/ 1510207 h 6858000"/>
                <a:gd name="connsiteX49" fmla="*/ 306451 w 712985"/>
                <a:gd name="connsiteY49" fmla="*/ 1430003 h 6858000"/>
                <a:gd name="connsiteX50" fmla="*/ 287747 w 712985"/>
                <a:gd name="connsiteY50" fmla="*/ 1336633 h 6858000"/>
                <a:gd name="connsiteX51" fmla="*/ 304326 w 712985"/>
                <a:gd name="connsiteY51" fmla="*/ 1298229 h 6858000"/>
                <a:gd name="connsiteX52" fmla="*/ 317671 w 712985"/>
                <a:gd name="connsiteY52" fmla="*/ 1136667 h 6858000"/>
                <a:gd name="connsiteX53" fmla="*/ 314959 w 712985"/>
                <a:gd name="connsiteY53" fmla="*/ 1106522 h 6858000"/>
                <a:gd name="connsiteX54" fmla="*/ 290675 w 712985"/>
                <a:gd name="connsiteY54" fmla="*/ 1004980 h 6858000"/>
                <a:gd name="connsiteX55" fmla="*/ 272712 w 712985"/>
                <a:gd name="connsiteY55" fmla="*/ 910357 h 6858000"/>
                <a:gd name="connsiteX56" fmla="*/ 270963 w 712985"/>
                <a:gd name="connsiteY56" fmla="*/ 667028 h 6858000"/>
                <a:gd name="connsiteX57" fmla="*/ 244986 w 712985"/>
                <a:gd name="connsiteY57" fmla="*/ 483131 h 6858000"/>
                <a:gd name="connsiteX58" fmla="*/ 241465 w 712985"/>
                <a:gd name="connsiteY58" fmla="*/ 397465 h 6858000"/>
                <a:gd name="connsiteX59" fmla="*/ 244890 w 712985"/>
                <a:gd name="connsiteY59" fmla="*/ 348507 h 6858000"/>
                <a:gd name="connsiteX60" fmla="*/ 293439 w 712985"/>
                <a:gd name="connsiteY60" fmla="*/ 233141 h 6858000"/>
                <a:gd name="connsiteX61" fmla="*/ 300513 w 712985"/>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5" h="6858000">
                  <a:moveTo>
                    <a:pt x="280560" y="0"/>
                  </a:moveTo>
                  <a:lnTo>
                    <a:pt x="712985" y="0"/>
                  </a:lnTo>
                  <a:lnTo>
                    <a:pt x="712985"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258391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9B20955-B324-7853-37EB-B5F022CCA766}"/>
              </a:ext>
            </a:extLst>
          </p:cNvPr>
          <p:cNvSpPr>
            <a:spLocks noGrp="1"/>
          </p:cNvSpPr>
          <p:nvPr>
            <p:ph type="title"/>
          </p:nvPr>
        </p:nvSpPr>
        <p:spPr>
          <a:xfrm>
            <a:off x="762000" y="4351322"/>
            <a:ext cx="3952875" cy="2049478"/>
          </a:xfrm>
        </p:spPr>
        <p:txBody>
          <a:bodyPr vert="horz" lIns="91440" tIns="45720" rIns="91440" bIns="45720" rtlCol="0" anchor="t" anchorCtr="0">
            <a:normAutofit/>
          </a:bodyPr>
          <a:lstStyle/>
          <a:p>
            <a:r>
              <a:rPr lang="en-US" sz="4400" kern="1200">
                <a:solidFill>
                  <a:schemeClr val="tx1"/>
                </a:solidFill>
                <a:latin typeface="+mj-lt"/>
                <a:ea typeface="+mj-ea"/>
                <a:cs typeface="+mj-cs"/>
              </a:rPr>
              <a:t>Fence</a:t>
            </a:r>
          </a:p>
        </p:txBody>
      </p:sp>
      <p:pic>
        <p:nvPicPr>
          <p:cNvPr id="9" name="Picture Placeholder 8" descr="A wooden fence in the woods&#10;&#10;AI-generated content may be incorrect.">
            <a:extLst>
              <a:ext uri="{FF2B5EF4-FFF2-40B4-BE49-F238E27FC236}">
                <a16:creationId xmlns:a16="http://schemas.microsoft.com/office/drawing/2014/main" id="{39DD5D8B-BF30-7F5B-44E0-4C8D6887A456}"/>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27610" r="1" b="25612"/>
          <a:stretch/>
        </p:blipFill>
        <p:spPr>
          <a:xfrm>
            <a:off x="476" y="-33773"/>
            <a:ext cx="12191524" cy="3820944"/>
          </a:xfrm>
          <a:custGeom>
            <a:avLst/>
            <a:gdLst/>
            <a:ahLst/>
            <a:cxnLst/>
            <a:rect l="l" t="t" r="r" b="b"/>
            <a:pathLst>
              <a:path w="12191524" h="3820944">
                <a:moveTo>
                  <a:pt x="0" y="0"/>
                </a:moveTo>
                <a:lnTo>
                  <a:pt x="12191524" y="0"/>
                </a:lnTo>
                <a:lnTo>
                  <a:pt x="12191524" y="999522"/>
                </a:lnTo>
                <a:lnTo>
                  <a:pt x="12191524" y="1442807"/>
                </a:lnTo>
                <a:lnTo>
                  <a:pt x="12122577" y="1473667"/>
                </a:lnTo>
                <a:cubicBezTo>
                  <a:pt x="12109137" y="1479237"/>
                  <a:pt x="12094348" y="1482309"/>
                  <a:pt x="12082252" y="1489797"/>
                </a:cubicBezTo>
                <a:cubicBezTo>
                  <a:pt x="12026558" y="1523980"/>
                  <a:pt x="11972595" y="1560851"/>
                  <a:pt x="11916137" y="1593691"/>
                </a:cubicBezTo>
                <a:cubicBezTo>
                  <a:pt x="11857951" y="1627681"/>
                  <a:pt x="11805909" y="1667816"/>
                  <a:pt x="11765771" y="1722164"/>
                </a:cubicBezTo>
                <a:cubicBezTo>
                  <a:pt x="11728516" y="1772670"/>
                  <a:pt x="11692413" y="1823942"/>
                  <a:pt x="11655351" y="1874640"/>
                </a:cubicBezTo>
                <a:cubicBezTo>
                  <a:pt x="11645941" y="1887507"/>
                  <a:pt x="11637298" y="1902679"/>
                  <a:pt x="11624432" y="1910938"/>
                </a:cubicBezTo>
                <a:cubicBezTo>
                  <a:pt x="11597739" y="1928220"/>
                  <a:pt x="11568548" y="1942239"/>
                  <a:pt x="11539935" y="1956449"/>
                </a:cubicBezTo>
                <a:cubicBezTo>
                  <a:pt x="11515354" y="1968548"/>
                  <a:pt x="11489237" y="1977572"/>
                  <a:pt x="11465234" y="1990631"/>
                </a:cubicBezTo>
                <a:cubicBezTo>
                  <a:pt x="11446031" y="2001003"/>
                  <a:pt x="11428938" y="2015406"/>
                  <a:pt x="11411078" y="2028464"/>
                </a:cubicBezTo>
                <a:cubicBezTo>
                  <a:pt x="11395523" y="2039793"/>
                  <a:pt x="11378432" y="2049587"/>
                  <a:pt x="11365374" y="2063224"/>
                </a:cubicBezTo>
                <a:cubicBezTo>
                  <a:pt x="11333494" y="2096253"/>
                  <a:pt x="11301423" y="2128708"/>
                  <a:pt x="11261864" y="2153097"/>
                </a:cubicBezTo>
                <a:cubicBezTo>
                  <a:pt x="11222880" y="2177292"/>
                  <a:pt x="11186009" y="2204371"/>
                  <a:pt x="11147219" y="2228952"/>
                </a:cubicBezTo>
                <a:cubicBezTo>
                  <a:pt x="11109194" y="2252957"/>
                  <a:pt x="11074820" y="2279264"/>
                  <a:pt x="11055040" y="2321898"/>
                </a:cubicBezTo>
                <a:cubicBezTo>
                  <a:pt x="11046207" y="2340716"/>
                  <a:pt x="11033723" y="2361265"/>
                  <a:pt x="11017016" y="2372212"/>
                </a:cubicBezTo>
                <a:cubicBezTo>
                  <a:pt x="10993203" y="2387766"/>
                  <a:pt x="10963054" y="2393336"/>
                  <a:pt x="10937127" y="2406587"/>
                </a:cubicBezTo>
                <a:cubicBezTo>
                  <a:pt x="10906594" y="2422142"/>
                  <a:pt x="10871260" y="2435584"/>
                  <a:pt x="10850520" y="2460357"/>
                </a:cubicBezTo>
                <a:cubicBezTo>
                  <a:pt x="10832083" y="2482442"/>
                  <a:pt x="10813456" y="2499725"/>
                  <a:pt x="10789065" y="2513743"/>
                </a:cubicBezTo>
                <a:cubicBezTo>
                  <a:pt x="10771977" y="2523538"/>
                  <a:pt x="10759302" y="2541396"/>
                  <a:pt x="10741635" y="2549463"/>
                </a:cubicBezTo>
                <a:cubicBezTo>
                  <a:pt x="10718398" y="2560217"/>
                  <a:pt x="10694970" y="2568667"/>
                  <a:pt x="10674613" y="2585374"/>
                </a:cubicBezTo>
                <a:cubicBezTo>
                  <a:pt x="10653488" y="2602657"/>
                  <a:pt x="10629485" y="2616291"/>
                  <a:pt x="10607400" y="2632424"/>
                </a:cubicBezTo>
                <a:cubicBezTo>
                  <a:pt x="10595686" y="2641064"/>
                  <a:pt x="10586083" y="2652395"/>
                  <a:pt x="10574755" y="2661421"/>
                </a:cubicBezTo>
                <a:cubicBezTo>
                  <a:pt x="10554014" y="2677936"/>
                  <a:pt x="10532889" y="2694066"/>
                  <a:pt x="10511572" y="2709621"/>
                </a:cubicBezTo>
                <a:cubicBezTo>
                  <a:pt x="10490258" y="2725177"/>
                  <a:pt x="10469901" y="2743228"/>
                  <a:pt x="10446472" y="2754559"/>
                </a:cubicBezTo>
                <a:cubicBezTo>
                  <a:pt x="10406530" y="2773763"/>
                  <a:pt x="10362937" y="2785286"/>
                  <a:pt x="10324143" y="2806024"/>
                </a:cubicBezTo>
                <a:cubicBezTo>
                  <a:pt x="10284778" y="2827147"/>
                  <a:pt x="10247712" y="2853650"/>
                  <a:pt x="10212763" y="2881687"/>
                </a:cubicBezTo>
                <a:cubicBezTo>
                  <a:pt x="10185110" y="2903772"/>
                  <a:pt x="10159185" y="2925665"/>
                  <a:pt x="10124423" y="2936993"/>
                </a:cubicBezTo>
                <a:cubicBezTo>
                  <a:pt x="10105029" y="2943332"/>
                  <a:pt x="10084674" y="2957158"/>
                  <a:pt x="10072957" y="2973291"/>
                </a:cubicBezTo>
                <a:cubicBezTo>
                  <a:pt x="10047608" y="3008432"/>
                  <a:pt x="10015155" y="3033205"/>
                  <a:pt x="9978476" y="3054330"/>
                </a:cubicBezTo>
                <a:cubicBezTo>
                  <a:pt x="9929506" y="3082751"/>
                  <a:pt x="9881112" y="3111748"/>
                  <a:pt x="9831950" y="3139593"/>
                </a:cubicBezTo>
                <a:cubicBezTo>
                  <a:pt x="9802955" y="3156110"/>
                  <a:pt x="9774150" y="3173585"/>
                  <a:pt x="9743420" y="3185683"/>
                </a:cubicBezTo>
                <a:cubicBezTo>
                  <a:pt x="9680626" y="3210648"/>
                  <a:pt x="9616293" y="3231963"/>
                  <a:pt x="9552921" y="3255202"/>
                </a:cubicBezTo>
                <a:cubicBezTo>
                  <a:pt x="9532180" y="3262690"/>
                  <a:pt x="9512591" y="3273445"/>
                  <a:pt x="9491467" y="3279975"/>
                </a:cubicBezTo>
                <a:cubicBezTo>
                  <a:pt x="9468614" y="3287079"/>
                  <a:pt x="9444037" y="3289191"/>
                  <a:pt x="9421184" y="3296297"/>
                </a:cubicBezTo>
                <a:cubicBezTo>
                  <a:pt x="9383158" y="3308010"/>
                  <a:pt x="9346287" y="3322991"/>
                  <a:pt x="9308263" y="3334897"/>
                </a:cubicBezTo>
                <a:cubicBezTo>
                  <a:pt x="9234905" y="3357750"/>
                  <a:pt x="9161354" y="3379643"/>
                  <a:pt x="9087805" y="3401342"/>
                </a:cubicBezTo>
                <a:cubicBezTo>
                  <a:pt x="9072058" y="3405952"/>
                  <a:pt x="9054966" y="3406528"/>
                  <a:pt x="9039413" y="3411520"/>
                </a:cubicBezTo>
                <a:cubicBezTo>
                  <a:pt x="8998123" y="3424963"/>
                  <a:pt x="8957026" y="3439557"/>
                  <a:pt x="8916122" y="3454344"/>
                </a:cubicBezTo>
                <a:cubicBezTo>
                  <a:pt x="8891351" y="3463370"/>
                  <a:pt x="8867152" y="3474508"/>
                  <a:pt x="8842189" y="3483149"/>
                </a:cubicBezTo>
                <a:cubicBezTo>
                  <a:pt x="8822216" y="3490063"/>
                  <a:pt x="8801668" y="3495439"/>
                  <a:pt x="8780927" y="3499665"/>
                </a:cubicBezTo>
                <a:cubicBezTo>
                  <a:pt x="8763068" y="3503316"/>
                  <a:pt x="8744441" y="3502930"/>
                  <a:pt x="8726773" y="3507348"/>
                </a:cubicBezTo>
                <a:cubicBezTo>
                  <a:pt x="8678955" y="3519252"/>
                  <a:pt x="8631715" y="3532697"/>
                  <a:pt x="8584281" y="3545369"/>
                </a:cubicBezTo>
                <a:cubicBezTo>
                  <a:pt x="8565270" y="3550363"/>
                  <a:pt x="8545874" y="3554014"/>
                  <a:pt x="8527437" y="3560350"/>
                </a:cubicBezTo>
                <a:cubicBezTo>
                  <a:pt x="8478083" y="3577056"/>
                  <a:pt x="8429499" y="3596067"/>
                  <a:pt x="8379953" y="3611816"/>
                </a:cubicBezTo>
                <a:cubicBezTo>
                  <a:pt x="8338858" y="3624874"/>
                  <a:pt x="8296608" y="3634283"/>
                  <a:pt x="8254935" y="3645805"/>
                </a:cubicBezTo>
                <a:cubicBezTo>
                  <a:pt x="8237268" y="3650799"/>
                  <a:pt x="8220369" y="3657906"/>
                  <a:pt x="8202705" y="3662128"/>
                </a:cubicBezTo>
                <a:cubicBezTo>
                  <a:pt x="8163143" y="3671732"/>
                  <a:pt x="8123007" y="3679796"/>
                  <a:pt x="8083256" y="3689399"/>
                </a:cubicBezTo>
                <a:cubicBezTo>
                  <a:pt x="8060593" y="3694967"/>
                  <a:pt x="8038702" y="3704953"/>
                  <a:pt x="8015657" y="3708604"/>
                </a:cubicBezTo>
                <a:cubicBezTo>
                  <a:pt x="7960927" y="3717244"/>
                  <a:pt x="7905813" y="3723388"/>
                  <a:pt x="7850697" y="3730302"/>
                </a:cubicBezTo>
                <a:cubicBezTo>
                  <a:pt x="7793857" y="3737407"/>
                  <a:pt x="7737204" y="3744897"/>
                  <a:pt x="7680358" y="3751233"/>
                </a:cubicBezTo>
                <a:cubicBezTo>
                  <a:pt x="7649249" y="3754499"/>
                  <a:pt x="7617946" y="3755075"/>
                  <a:pt x="7586836" y="3758148"/>
                </a:cubicBezTo>
                <a:cubicBezTo>
                  <a:pt x="7559567" y="3760838"/>
                  <a:pt x="7532490" y="3765830"/>
                  <a:pt x="7505221" y="3769096"/>
                </a:cubicBezTo>
                <a:cubicBezTo>
                  <a:pt x="7481600" y="3771782"/>
                  <a:pt x="7457787" y="3773318"/>
                  <a:pt x="7434167" y="3776008"/>
                </a:cubicBezTo>
                <a:cubicBezTo>
                  <a:pt x="7396337" y="3780424"/>
                  <a:pt x="7358696" y="3785419"/>
                  <a:pt x="7321059" y="3790027"/>
                </a:cubicBezTo>
                <a:cubicBezTo>
                  <a:pt x="7305312" y="3791755"/>
                  <a:pt x="7288795" y="3796555"/>
                  <a:pt x="7274008" y="3793677"/>
                </a:cubicBezTo>
                <a:cubicBezTo>
                  <a:pt x="7236753" y="3786377"/>
                  <a:pt x="7200073" y="3788491"/>
                  <a:pt x="7163010" y="3793483"/>
                </a:cubicBezTo>
                <a:cubicBezTo>
                  <a:pt x="7150336" y="3795213"/>
                  <a:pt x="7136701" y="3794827"/>
                  <a:pt x="7124411" y="3791563"/>
                </a:cubicBezTo>
                <a:cubicBezTo>
                  <a:pt x="7099253" y="3785033"/>
                  <a:pt x="7074865" y="3775814"/>
                  <a:pt x="7050092" y="3767750"/>
                </a:cubicBezTo>
                <a:cubicBezTo>
                  <a:pt x="7047401" y="3766790"/>
                  <a:pt x="7044138" y="3766598"/>
                  <a:pt x="7041259" y="3766022"/>
                </a:cubicBezTo>
                <a:cubicBezTo>
                  <a:pt x="7024935" y="3762756"/>
                  <a:pt x="7008806" y="3759492"/>
                  <a:pt x="6992479" y="3756611"/>
                </a:cubicBezTo>
                <a:cubicBezTo>
                  <a:pt x="6983647" y="3755075"/>
                  <a:pt x="6974621" y="3754883"/>
                  <a:pt x="6965786" y="3753539"/>
                </a:cubicBezTo>
                <a:cubicBezTo>
                  <a:pt x="6931605" y="3748161"/>
                  <a:pt x="6893965" y="3757188"/>
                  <a:pt x="6864390" y="3733953"/>
                </a:cubicBezTo>
                <a:cubicBezTo>
                  <a:pt x="6845188" y="3718972"/>
                  <a:pt x="6826559" y="3722430"/>
                  <a:pt x="6806012" y="3724734"/>
                </a:cubicBezTo>
                <a:cubicBezTo>
                  <a:pt x="6790457" y="3726462"/>
                  <a:pt x="6774517" y="3725884"/>
                  <a:pt x="6758771" y="3726078"/>
                </a:cubicBezTo>
                <a:cubicBezTo>
                  <a:pt x="6731118" y="3726652"/>
                  <a:pt x="6703464" y="3726846"/>
                  <a:pt x="6675809" y="3727806"/>
                </a:cubicBezTo>
                <a:cubicBezTo>
                  <a:pt x="6666975" y="3728190"/>
                  <a:pt x="6657953" y="3732993"/>
                  <a:pt x="6649308" y="3732225"/>
                </a:cubicBezTo>
                <a:cubicBezTo>
                  <a:pt x="6609365" y="3728574"/>
                  <a:pt x="6569421" y="3722812"/>
                  <a:pt x="6529475" y="3719548"/>
                </a:cubicBezTo>
                <a:cubicBezTo>
                  <a:pt x="6506816" y="3717630"/>
                  <a:pt x="6483579" y="3721276"/>
                  <a:pt x="6461111" y="3718588"/>
                </a:cubicBezTo>
                <a:cubicBezTo>
                  <a:pt x="6435188" y="3715516"/>
                  <a:pt x="6409839" y="3707644"/>
                  <a:pt x="6384104" y="3702841"/>
                </a:cubicBezTo>
                <a:cubicBezTo>
                  <a:pt x="6377000" y="3701497"/>
                  <a:pt x="6369125" y="3703225"/>
                  <a:pt x="6361637" y="3703609"/>
                </a:cubicBezTo>
                <a:cubicBezTo>
                  <a:pt x="6353187" y="3703993"/>
                  <a:pt x="6344928" y="3704761"/>
                  <a:pt x="6336480" y="3704953"/>
                </a:cubicBezTo>
                <a:cubicBezTo>
                  <a:pt x="6310745" y="3705339"/>
                  <a:pt x="6285014" y="3704761"/>
                  <a:pt x="6259279" y="3706108"/>
                </a:cubicBezTo>
                <a:cubicBezTo>
                  <a:pt x="6243533" y="3706876"/>
                  <a:pt x="6227020" y="3714748"/>
                  <a:pt x="6212421" y="3711868"/>
                </a:cubicBezTo>
                <a:cubicBezTo>
                  <a:pt x="6182658" y="3706298"/>
                  <a:pt x="6152891" y="3718780"/>
                  <a:pt x="6123127" y="3708412"/>
                </a:cubicBezTo>
                <a:cubicBezTo>
                  <a:pt x="6113907" y="3705339"/>
                  <a:pt x="6101232" y="3713020"/>
                  <a:pt x="6090095" y="3713404"/>
                </a:cubicBezTo>
                <a:cubicBezTo>
                  <a:pt x="6062249" y="3714364"/>
                  <a:pt x="6034404" y="3714172"/>
                  <a:pt x="6006559" y="3713980"/>
                </a:cubicBezTo>
                <a:cubicBezTo>
                  <a:pt x="5981594" y="3713788"/>
                  <a:pt x="5955667" y="3716476"/>
                  <a:pt x="5931664" y="3711100"/>
                </a:cubicBezTo>
                <a:cubicBezTo>
                  <a:pt x="5906505" y="3705339"/>
                  <a:pt x="5883846" y="3706108"/>
                  <a:pt x="5859457" y="3712636"/>
                </a:cubicBezTo>
                <a:cubicBezTo>
                  <a:pt x="5842749" y="3717052"/>
                  <a:pt x="5825082" y="3717630"/>
                  <a:pt x="5807800" y="3718972"/>
                </a:cubicBezTo>
                <a:cubicBezTo>
                  <a:pt x="5789173" y="3720508"/>
                  <a:pt x="5768624" y="3716476"/>
                  <a:pt x="5751725" y="3722812"/>
                </a:cubicBezTo>
                <a:cubicBezTo>
                  <a:pt x="5701409" y="3741633"/>
                  <a:pt x="5649751" y="3745665"/>
                  <a:pt x="5597135" y="3745665"/>
                </a:cubicBezTo>
                <a:cubicBezTo>
                  <a:pt x="5587530" y="3745665"/>
                  <a:pt x="5577737" y="3742979"/>
                  <a:pt x="5568522" y="3740097"/>
                </a:cubicBezTo>
                <a:cubicBezTo>
                  <a:pt x="5514748" y="3722812"/>
                  <a:pt x="5460785" y="3724348"/>
                  <a:pt x="5406055" y="3734911"/>
                </a:cubicBezTo>
                <a:cubicBezTo>
                  <a:pt x="5394725" y="3737217"/>
                  <a:pt x="5382052" y="3737601"/>
                  <a:pt x="5370722" y="3735297"/>
                </a:cubicBezTo>
                <a:cubicBezTo>
                  <a:pt x="5338843" y="3728574"/>
                  <a:pt x="5307923" y="3717436"/>
                  <a:pt x="5275854" y="3712636"/>
                </a:cubicBezTo>
                <a:cubicBezTo>
                  <a:pt x="5222853" y="3704761"/>
                  <a:pt x="5176956" y="3731262"/>
                  <a:pt x="5129523" y="3748547"/>
                </a:cubicBezTo>
                <a:cubicBezTo>
                  <a:pt x="5084393" y="3764870"/>
                  <a:pt x="5045986" y="3801741"/>
                  <a:pt x="4992598" y="3793483"/>
                </a:cubicBezTo>
                <a:cubicBezTo>
                  <a:pt x="4987223" y="3792715"/>
                  <a:pt x="4981269" y="3797899"/>
                  <a:pt x="4975315" y="3799245"/>
                </a:cubicBezTo>
                <a:cubicBezTo>
                  <a:pt x="4958992" y="3802893"/>
                  <a:pt x="4942670" y="3807309"/>
                  <a:pt x="4926153" y="3809040"/>
                </a:cubicBezTo>
                <a:cubicBezTo>
                  <a:pt x="4905990" y="3811344"/>
                  <a:pt x="4885441" y="3810576"/>
                  <a:pt x="4865279" y="3812496"/>
                </a:cubicBezTo>
                <a:cubicBezTo>
                  <a:pt x="4839352" y="3814800"/>
                  <a:pt x="4813813" y="3820944"/>
                  <a:pt x="4788077" y="3820944"/>
                </a:cubicBezTo>
                <a:cubicBezTo>
                  <a:pt x="4767337" y="3820944"/>
                  <a:pt x="4746790" y="3813840"/>
                  <a:pt x="4726243" y="3810382"/>
                </a:cubicBezTo>
                <a:cubicBezTo>
                  <a:pt x="4697244" y="3805581"/>
                  <a:pt x="4665364" y="3806925"/>
                  <a:pt x="4639824" y="3794635"/>
                </a:cubicBezTo>
                <a:cubicBezTo>
                  <a:pt x="4612556" y="3781576"/>
                  <a:pt x="4586629" y="3775624"/>
                  <a:pt x="4558401" y="3779656"/>
                </a:cubicBezTo>
                <a:cubicBezTo>
                  <a:pt x="4548990" y="3781000"/>
                  <a:pt x="4536892" y="3789067"/>
                  <a:pt x="4532667" y="3797323"/>
                </a:cubicBezTo>
                <a:cubicBezTo>
                  <a:pt x="4523257" y="3815760"/>
                  <a:pt x="4510393" y="3819026"/>
                  <a:pt x="4492916" y="3812686"/>
                </a:cubicBezTo>
                <a:cubicBezTo>
                  <a:pt x="4477745" y="3807309"/>
                  <a:pt x="4459117" y="3804621"/>
                  <a:pt x="4448748" y="3794251"/>
                </a:cubicBezTo>
                <a:cubicBezTo>
                  <a:pt x="4419365" y="3764870"/>
                  <a:pt x="4381917" y="3763910"/>
                  <a:pt x="4345430" y="3756037"/>
                </a:cubicBezTo>
                <a:cubicBezTo>
                  <a:pt x="4323158" y="3751233"/>
                  <a:pt x="4302414" y="3751043"/>
                  <a:pt x="4280138" y="3754307"/>
                </a:cubicBezTo>
                <a:cubicBezTo>
                  <a:pt x="4231745" y="3761606"/>
                  <a:pt x="4184696" y="3751233"/>
                  <a:pt x="4138222" y="3737985"/>
                </a:cubicBezTo>
                <a:cubicBezTo>
                  <a:pt x="4107495" y="3729150"/>
                  <a:pt x="4076002" y="3723774"/>
                  <a:pt x="4045468" y="3714748"/>
                </a:cubicBezTo>
                <a:cubicBezTo>
                  <a:pt x="4022615" y="3707836"/>
                  <a:pt x="3999765" y="3699577"/>
                  <a:pt x="3978834" y="3688439"/>
                </a:cubicBezTo>
                <a:cubicBezTo>
                  <a:pt x="3948489" y="3672114"/>
                  <a:pt x="3921990" y="3647533"/>
                  <a:pt x="3883388" y="3654063"/>
                </a:cubicBezTo>
                <a:cubicBezTo>
                  <a:pt x="3849397" y="3659824"/>
                  <a:pt x="3818673" y="3647727"/>
                  <a:pt x="3787562" y="3636205"/>
                </a:cubicBezTo>
                <a:cubicBezTo>
                  <a:pt x="3764709" y="3627754"/>
                  <a:pt x="3741860" y="3619112"/>
                  <a:pt x="3718236" y="3613736"/>
                </a:cubicBezTo>
                <a:cubicBezTo>
                  <a:pt x="3690198" y="3607398"/>
                  <a:pt x="3658511" y="3610088"/>
                  <a:pt x="3633546" y="3598371"/>
                </a:cubicBezTo>
                <a:cubicBezTo>
                  <a:pt x="3607429" y="3586081"/>
                  <a:pt x="3585730" y="3594339"/>
                  <a:pt x="3562493" y="3597797"/>
                </a:cubicBezTo>
                <a:cubicBezTo>
                  <a:pt x="3525430" y="3603173"/>
                  <a:pt x="3488557" y="3613160"/>
                  <a:pt x="3451111" y="3600485"/>
                </a:cubicBezTo>
                <a:cubicBezTo>
                  <a:pt x="3405599" y="3585123"/>
                  <a:pt x="3360470" y="3568608"/>
                  <a:pt x="3314766" y="3554014"/>
                </a:cubicBezTo>
                <a:cubicBezTo>
                  <a:pt x="3297095" y="3548441"/>
                  <a:pt x="3278088" y="3546137"/>
                  <a:pt x="3259650" y="3543641"/>
                </a:cubicBezTo>
                <a:cubicBezTo>
                  <a:pt x="3242177" y="3541529"/>
                  <a:pt x="3221244" y="3546905"/>
                  <a:pt x="3207800" y="3538841"/>
                </a:cubicBezTo>
                <a:cubicBezTo>
                  <a:pt x="3173232" y="3518102"/>
                  <a:pt x="3137707" y="3507924"/>
                  <a:pt x="3097761" y="3507924"/>
                </a:cubicBezTo>
                <a:cubicBezTo>
                  <a:pt x="3082781" y="3507924"/>
                  <a:pt x="3068186" y="3499281"/>
                  <a:pt x="3053018" y="3497743"/>
                </a:cubicBezTo>
                <a:cubicBezTo>
                  <a:pt x="3032275" y="3495825"/>
                  <a:pt x="3008462" y="3490639"/>
                  <a:pt x="2990411" y="3497937"/>
                </a:cubicBezTo>
                <a:cubicBezTo>
                  <a:pt x="2947971" y="3515220"/>
                  <a:pt x="2913598" y="3500817"/>
                  <a:pt x="2876535" y="3483727"/>
                </a:cubicBezTo>
                <a:cubicBezTo>
                  <a:pt x="2840045" y="3466826"/>
                  <a:pt x="2801638" y="3453386"/>
                  <a:pt x="2762848" y="3442245"/>
                </a:cubicBezTo>
                <a:cubicBezTo>
                  <a:pt x="2748254" y="3438213"/>
                  <a:pt x="2730779" y="3444935"/>
                  <a:pt x="2714647" y="3446277"/>
                </a:cubicBezTo>
                <a:cubicBezTo>
                  <a:pt x="2708884" y="3446663"/>
                  <a:pt x="2702546" y="3447239"/>
                  <a:pt x="2697364" y="3445319"/>
                </a:cubicBezTo>
                <a:cubicBezTo>
                  <a:pt x="2647242" y="3426883"/>
                  <a:pt x="2596350" y="3412864"/>
                  <a:pt x="2542006" y="3422464"/>
                </a:cubicBezTo>
                <a:cubicBezTo>
                  <a:pt x="2537013" y="3423426"/>
                  <a:pt x="2531443" y="3421314"/>
                  <a:pt x="2526449" y="3419970"/>
                </a:cubicBezTo>
                <a:cubicBezTo>
                  <a:pt x="2502060" y="3413056"/>
                  <a:pt x="2478247" y="3402110"/>
                  <a:pt x="2453476" y="3399614"/>
                </a:cubicBezTo>
                <a:cubicBezTo>
                  <a:pt x="2392408" y="3393469"/>
                  <a:pt x="2330957" y="3390971"/>
                  <a:pt x="2269501" y="3386939"/>
                </a:cubicBezTo>
                <a:cubicBezTo>
                  <a:pt x="2265661" y="3386747"/>
                  <a:pt x="2261629" y="3386747"/>
                  <a:pt x="2258173" y="3385403"/>
                </a:cubicBezTo>
                <a:cubicBezTo>
                  <a:pt x="2235512" y="3377145"/>
                  <a:pt x="2215733" y="3379835"/>
                  <a:pt x="2196526" y="3395579"/>
                </a:cubicBezTo>
                <a:cubicBezTo>
                  <a:pt x="2188078" y="3402494"/>
                  <a:pt x="2176555" y="3406142"/>
                  <a:pt x="2165995" y="3409984"/>
                </a:cubicBezTo>
                <a:cubicBezTo>
                  <a:pt x="2150438" y="3415746"/>
                  <a:pt x="2134500" y="3421314"/>
                  <a:pt x="2118369" y="3424963"/>
                </a:cubicBezTo>
                <a:cubicBezTo>
                  <a:pt x="2102428" y="3428419"/>
                  <a:pt x="2085338" y="3433219"/>
                  <a:pt x="2069975" y="3430533"/>
                </a:cubicBezTo>
                <a:cubicBezTo>
                  <a:pt x="2042322" y="3425731"/>
                  <a:pt x="2016011" y="3414978"/>
                  <a:pt x="1988742" y="3407870"/>
                </a:cubicBezTo>
                <a:cubicBezTo>
                  <a:pt x="1979334" y="3405374"/>
                  <a:pt x="1968961" y="3405760"/>
                  <a:pt x="1959169" y="3405566"/>
                </a:cubicBezTo>
                <a:cubicBezTo>
                  <a:pt x="1936700" y="3404992"/>
                  <a:pt x="1913655" y="3410560"/>
                  <a:pt x="1893300" y="3394621"/>
                </a:cubicBezTo>
                <a:cubicBezTo>
                  <a:pt x="1874482" y="3379643"/>
                  <a:pt x="1855467" y="3384057"/>
                  <a:pt x="1835688" y="3395389"/>
                </a:cubicBezTo>
                <a:cubicBezTo>
                  <a:pt x="1821477" y="3403456"/>
                  <a:pt x="1805349" y="3409792"/>
                  <a:pt x="1789408" y="3412864"/>
                </a:cubicBezTo>
                <a:cubicBezTo>
                  <a:pt x="1767515" y="3417088"/>
                  <a:pt x="1745815" y="3418818"/>
                  <a:pt x="1722194" y="3416320"/>
                </a:cubicBezTo>
                <a:cubicBezTo>
                  <a:pt x="1705487" y="3414592"/>
                  <a:pt x="1691850" y="3413824"/>
                  <a:pt x="1678792" y="3403646"/>
                </a:cubicBezTo>
                <a:cubicBezTo>
                  <a:pt x="1676682" y="3402110"/>
                  <a:pt x="1672842" y="3401726"/>
                  <a:pt x="1669960" y="3401920"/>
                </a:cubicBezTo>
                <a:cubicBezTo>
                  <a:pt x="1632128" y="3405184"/>
                  <a:pt x="1594681" y="3403456"/>
                  <a:pt x="1556465" y="3401150"/>
                </a:cubicBezTo>
                <a:cubicBezTo>
                  <a:pt x="1507881" y="3398077"/>
                  <a:pt x="1456797" y="3407102"/>
                  <a:pt x="1414742" y="3439365"/>
                </a:cubicBezTo>
                <a:cubicBezTo>
                  <a:pt x="1408597" y="3444167"/>
                  <a:pt x="1399379" y="3446277"/>
                  <a:pt x="1391313" y="3447431"/>
                </a:cubicBezTo>
                <a:cubicBezTo>
                  <a:pt x="1353289" y="3452424"/>
                  <a:pt x="1315074" y="3455882"/>
                  <a:pt x="1277050" y="3461450"/>
                </a:cubicBezTo>
                <a:cubicBezTo>
                  <a:pt x="1256309" y="3464522"/>
                  <a:pt x="1234609" y="3467212"/>
                  <a:pt x="1215792" y="3475661"/>
                </a:cubicBezTo>
                <a:cubicBezTo>
                  <a:pt x="1197357" y="3483917"/>
                  <a:pt x="1182567" y="3493711"/>
                  <a:pt x="1171622" y="3476429"/>
                </a:cubicBezTo>
                <a:cubicBezTo>
                  <a:pt x="1152035" y="3485647"/>
                  <a:pt x="1134940" y="3493329"/>
                  <a:pt x="1118238" y="3501586"/>
                </a:cubicBezTo>
                <a:cubicBezTo>
                  <a:pt x="1112090" y="3504658"/>
                  <a:pt x="1106906" y="3509652"/>
                  <a:pt x="1100759" y="3512532"/>
                </a:cubicBezTo>
                <a:cubicBezTo>
                  <a:pt x="1094229" y="3515606"/>
                  <a:pt x="1086933" y="3517524"/>
                  <a:pt x="1079829" y="3519060"/>
                </a:cubicBezTo>
                <a:cubicBezTo>
                  <a:pt x="1048141" y="3525974"/>
                  <a:pt x="1016454" y="3532311"/>
                  <a:pt x="984963" y="3539801"/>
                </a:cubicBezTo>
                <a:cubicBezTo>
                  <a:pt x="978814" y="3541337"/>
                  <a:pt x="973630" y="3547483"/>
                  <a:pt x="968060" y="3551515"/>
                </a:cubicBezTo>
                <a:cubicBezTo>
                  <a:pt x="964412" y="3554204"/>
                  <a:pt x="960764" y="3558236"/>
                  <a:pt x="956730" y="3558814"/>
                </a:cubicBezTo>
                <a:cubicBezTo>
                  <a:pt x="926004" y="3563422"/>
                  <a:pt x="895471" y="3568800"/>
                  <a:pt x="864554" y="3571104"/>
                </a:cubicBezTo>
                <a:cubicBezTo>
                  <a:pt x="838629" y="3573022"/>
                  <a:pt x="813662" y="3572448"/>
                  <a:pt x="806942" y="3605862"/>
                </a:cubicBezTo>
                <a:cubicBezTo>
                  <a:pt x="805790" y="3611624"/>
                  <a:pt x="797532" y="3617770"/>
                  <a:pt x="791197" y="3620648"/>
                </a:cubicBezTo>
                <a:cubicBezTo>
                  <a:pt x="773144" y="3628906"/>
                  <a:pt x="753938" y="3634475"/>
                  <a:pt x="736079" y="3642925"/>
                </a:cubicBezTo>
                <a:cubicBezTo>
                  <a:pt x="677509" y="3671154"/>
                  <a:pt x="616250" y="3689015"/>
                  <a:pt x="550764" y="3685751"/>
                </a:cubicBezTo>
                <a:cubicBezTo>
                  <a:pt x="530409" y="3684791"/>
                  <a:pt x="510628" y="3674418"/>
                  <a:pt x="497762" y="3670578"/>
                </a:cubicBezTo>
                <a:cubicBezTo>
                  <a:pt x="460700" y="3685751"/>
                  <a:pt x="429589" y="3700345"/>
                  <a:pt x="397134" y="3711290"/>
                </a:cubicBezTo>
                <a:cubicBezTo>
                  <a:pt x="368521" y="3721084"/>
                  <a:pt x="338562" y="3727230"/>
                  <a:pt x="309178" y="3734335"/>
                </a:cubicBezTo>
                <a:cubicBezTo>
                  <a:pt x="298424" y="3737025"/>
                  <a:pt x="287479" y="3738561"/>
                  <a:pt x="276533" y="3739905"/>
                </a:cubicBezTo>
                <a:cubicBezTo>
                  <a:pt x="242352" y="3744129"/>
                  <a:pt x="206632" y="3733953"/>
                  <a:pt x="173219" y="3750083"/>
                </a:cubicBezTo>
                <a:cubicBezTo>
                  <a:pt x="155742" y="3758534"/>
                  <a:pt x="138458" y="3768710"/>
                  <a:pt x="120023" y="3773128"/>
                </a:cubicBezTo>
                <a:cubicBezTo>
                  <a:pt x="100244" y="3777928"/>
                  <a:pt x="80895" y="3785419"/>
                  <a:pt x="61139" y="3790771"/>
                </a:cubicBezTo>
                <a:lnTo>
                  <a:pt x="0" y="3795581"/>
                </a:lnTo>
                <a:lnTo>
                  <a:pt x="0" y="3082393"/>
                </a:lnTo>
                <a:close/>
              </a:path>
            </a:pathLst>
          </a:custGeom>
          <a:effectLst>
            <a:outerShdw blurRad="381000" dist="152400" dir="5400000" algn="t" rotWithShape="0">
              <a:prstClr val="black">
                <a:alpha val="10000"/>
              </a:prstClr>
            </a:outerShdw>
          </a:effectLst>
        </p:spPr>
      </p:pic>
      <p:sp>
        <p:nvSpPr>
          <p:cNvPr id="21" name="Freeform: Shape 20">
            <a:extLst>
              <a:ext uri="{FF2B5EF4-FFF2-40B4-BE49-F238E27FC236}">
                <a16:creationId xmlns:a16="http://schemas.microsoft.com/office/drawing/2014/main" id="{A027D562-8F7E-478A-942E-D959A950C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 y="965747"/>
            <a:ext cx="12191524" cy="2821422"/>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8A28C56-2619-47F0-B448-9D145309B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 y="965747"/>
            <a:ext cx="12191524" cy="2821422"/>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1506F19D-1A2A-0427-BC09-A2565E3CB9CA}"/>
              </a:ext>
            </a:extLst>
          </p:cNvPr>
          <p:cNvSpPr>
            <a:spLocks noGrp="1"/>
          </p:cNvSpPr>
          <p:nvPr>
            <p:ph type="body" sz="quarter" idx="15"/>
          </p:nvPr>
        </p:nvSpPr>
        <p:spPr>
          <a:xfrm>
            <a:off x="5334000" y="4351322"/>
            <a:ext cx="4781550" cy="1744678"/>
          </a:xfrm>
        </p:spPr>
        <p:txBody>
          <a:bodyPr vert="horz" lIns="91440" tIns="45720" rIns="91440" bIns="45720" rtlCol="0">
            <a:normAutofit/>
          </a:bodyPr>
          <a:lstStyle/>
          <a:p>
            <a:r>
              <a:rPr lang="en-US" sz="2200" dirty="0"/>
              <a:t>An artificially constructed barrier of any material or combination of materials erected in such a manner as to control entrance to, enclose, screen </a:t>
            </a:r>
            <a:r>
              <a:rPr lang="en-US" sz="2200" u="sng" dirty="0"/>
              <a:t>or</a:t>
            </a:r>
            <a:r>
              <a:rPr lang="en-US" sz="2200" dirty="0"/>
              <a:t> mark the boundaries of a property.</a:t>
            </a:r>
          </a:p>
        </p:txBody>
      </p:sp>
    </p:spTree>
    <p:extLst>
      <p:ext uri="{BB962C8B-B14F-4D97-AF65-F5344CB8AC3E}">
        <p14:creationId xmlns:p14="http://schemas.microsoft.com/office/powerpoint/2010/main" val="2435897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22E5DF58-5CFD-4D62-AC3A-9EA04E1AF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Placeholder 46">
            <a:extLst>
              <a:ext uri="{FF2B5EF4-FFF2-40B4-BE49-F238E27FC236}">
                <a16:creationId xmlns:a16="http://schemas.microsoft.com/office/drawing/2014/main" id="{81562933-3897-E206-A827-2F778F595435}"/>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28273" b="28273"/>
          <a:stretch/>
        </p:blipFill>
        <p:spPr>
          <a:xfrm>
            <a:off x="20" y="10"/>
            <a:ext cx="12191979" cy="6857989"/>
          </a:xfrm>
          <a:prstGeom prst="rect">
            <a:avLst/>
          </a:prstGeom>
        </p:spPr>
      </p:pic>
      <p:sp>
        <p:nvSpPr>
          <p:cNvPr id="4" name="Date Placeholder 3">
            <a:extLst>
              <a:ext uri="{FF2B5EF4-FFF2-40B4-BE49-F238E27FC236}">
                <a16:creationId xmlns:a16="http://schemas.microsoft.com/office/drawing/2014/main" id="{3DD572B7-680C-B9DB-F3A9-4F00EE52CE86}"/>
              </a:ext>
            </a:extLst>
          </p:cNvPr>
          <p:cNvSpPr>
            <a:spLocks noGrp="1"/>
          </p:cNvSpPr>
          <p:nvPr>
            <p:ph type="dt" sz="half" idx="10"/>
          </p:nvPr>
        </p:nvSpPr>
        <p:spPr>
          <a:xfrm>
            <a:off x="762000" y="401594"/>
            <a:ext cx="3048000" cy="365125"/>
          </a:xfrm>
        </p:spPr>
        <p:txBody>
          <a:bodyPr vert="horz" lIns="91440" tIns="45720" rIns="91440" bIns="45720" rtlCol="0" anchor="b" anchorCtr="0">
            <a:normAutofit/>
          </a:bodyPr>
          <a:lstStyle/>
          <a:p>
            <a:pPr>
              <a:spcAft>
                <a:spcPts val="600"/>
              </a:spcAft>
            </a:pPr>
            <a:r>
              <a:rPr lang="en-US" dirty="0">
                <a:solidFill>
                  <a:srgbClr val="FFFFFF"/>
                </a:solidFill>
              </a:rPr>
              <a:t>2/1/20XX</a:t>
            </a:r>
          </a:p>
        </p:txBody>
      </p:sp>
      <p:sp useBgFill="1">
        <p:nvSpPr>
          <p:cNvPr id="54" name="Freeform: Shape 53">
            <a:extLst>
              <a:ext uri="{FF2B5EF4-FFF2-40B4-BE49-F238E27FC236}">
                <a16:creationId xmlns:a16="http://schemas.microsoft.com/office/drawing/2014/main" id="{8064D39A-E0A4-461B-A8D2-9C3AE870CE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9" y="1498601"/>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01FA45EC-706E-C40C-893C-CB036C0682F7}"/>
              </a:ext>
            </a:extLst>
          </p:cNvPr>
          <p:cNvSpPr>
            <a:spLocks noGrp="1"/>
          </p:cNvSpPr>
          <p:nvPr>
            <p:ph type="title"/>
          </p:nvPr>
        </p:nvSpPr>
        <p:spPr>
          <a:xfrm>
            <a:off x="1095376" y="1771650"/>
            <a:ext cx="4629150" cy="1343026"/>
          </a:xfrm>
        </p:spPr>
        <p:txBody>
          <a:bodyPr vert="horz" lIns="91440" tIns="45720" rIns="91440" bIns="45720" rtlCol="0" anchor="b" anchorCtr="0">
            <a:normAutofit/>
          </a:bodyPr>
          <a:lstStyle/>
          <a:p>
            <a:r>
              <a:rPr lang="en-US" sz="4400" kern="1200">
                <a:solidFill>
                  <a:schemeClr val="tx1"/>
                </a:solidFill>
                <a:latin typeface="+mj-lt"/>
                <a:ea typeface="+mj-ea"/>
                <a:cs typeface="+mj-cs"/>
              </a:rPr>
              <a:t>Property Lines</a:t>
            </a:r>
          </a:p>
        </p:txBody>
      </p:sp>
      <p:sp>
        <p:nvSpPr>
          <p:cNvPr id="5" name="Text Placeholder 4">
            <a:extLst>
              <a:ext uri="{FF2B5EF4-FFF2-40B4-BE49-F238E27FC236}">
                <a16:creationId xmlns:a16="http://schemas.microsoft.com/office/drawing/2014/main" id="{38F08205-1814-43B7-45CE-0D76887EA8FE}"/>
              </a:ext>
            </a:extLst>
          </p:cNvPr>
          <p:cNvSpPr>
            <a:spLocks noGrp="1"/>
          </p:cNvSpPr>
          <p:nvPr>
            <p:ph type="body" sz="quarter" idx="15"/>
          </p:nvPr>
        </p:nvSpPr>
        <p:spPr>
          <a:xfrm>
            <a:off x="1095376" y="3295649"/>
            <a:ext cx="4629150" cy="1924051"/>
          </a:xfrm>
        </p:spPr>
        <p:txBody>
          <a:bodyPr vert="horz" lIns="91440" tIns="45720" rIns="91440" bIns="45720" rtlCol="0">
            <a:normAutofit/>
          </a:bodyPr>
          <a:lstStyle/>
          <a:p>
            <a:r>
              <a:rPr lang="en-US"/>
              <a:t>Those lines outlining the boundaries of properties on lots for the purpose of description in sale, lease, building development, or other separate use of property.</a:t>
            </a:r>
            <a:endParaRPr lang="en-US" dirty="0"/>
          </a:p>
        </p:txBody>
      </p:sp>
      <p:sp>
        <p:nvSpPr>
          <p:cNvPr id="7" name="Footer Placeholder 6">
            <a:extLst>
              <a:ext uri="{FF2B5EF4-FFF2-40B4-BE49-F238E27FC236}">
                <a16:creationId xmlns:a16="http://schemas.microsoft.com/office/drawing/2014/main" id="{9EE38CBD-8E4E-906B-C242-F326E6D73887}"/>
              </a:ext>
            </a:extLst>
          </p:cNvPr>
          <p:cNvSpPr>
            <a:spLocks noGrp="1"/>
          </p:cNvSpPr>
          <p:nvPr>
            <p:ph type="ftr" sz="quarter" idx="11"/>
          </p:nvPr>
        </p:nvSpPr>
        <p:spPr>
          <a:xfrm>
            <a:off x="6858000" y="6096000"/>
            <a:ext cx="4572000" cy="365125"/>
          </a:xfrm>
        </p:spPr>
        <p:txBody>
          <a:bodyPr vert="horz" lIns="91440" tIns="45720" rIns="91440" bIns="45720" rtlCol="0" anchor="t" anchorCtr="0">
            <a:normAutofit/>
          </a:bodyPr>
          <a:lstStyle/>
          <a:p>
            <a:pPr>
              <a:spcAft>
                <a:spcPts val="600"/>
              </a:spcAft>
            </a:pPr>
            <a:r>
              <a:rPr lang="en-US" kern="1200">
                <a:solidFill>
                  <a:srgbClr val="FFFFFF"/>
                </a:solidFill>
                <a:latin typeface="+mn-lt"/>
                <a:ea typeface="+mn-ea"/>
                <a:cs typeface="+mn-cs"/>
              </a:rPr>
              <a:t>Sample Footer Text</a:t>
            </a:r>
          </a:p>
        </p:txBody>
      </p:sp>
      <p:sp>
        <p:nvSpPr>
          <p:cNvPr id="2" name="TextBox 1">
            <a:extLst>
              <a:ext uri="{FF2B5EF4-FFF2-40B4-BE49-F238E27FC236}">
                <a16:creationId xmlns:a16="http://schemas.microsoft.com/office/drawing/2014/main" id="{A5CBB237-23EF-9F61-B6AE-5E98E8D5B99F}"/>
              </a:ext>
            </a:extLst>
          </p:cNvPr>
          <p:cNvSpPr txBox="1"/>
          <p:nvPr/>
        </p:nvSpPr>
        <p:spPr>
          <a:xfrm>
            <a:off x="20" y="6857999"/>
            <a:ext cx="12191979" cy="230832"/>
          </a:xfrm>
          <a:prstGeom prst="rect">
            <a:avLst/>
          </a:prstGeom>
          <a:noFill/>
        </p:spPr>
        <p:txBody>
          <a:bodyPr wrap="square" rtlCol="0">
            <a:spAutoFit/>
          </a:bodyPr>
          <a:lstStyle/>
          <a:p>
            <a:r>
              <a:rPr lang="en-US" sz="900">
                <a:hlinkClick r:id="rId4" tooltip="https://localwiki.org/oakland/Van_Buren_Tower/_files/assessors-map.png/_info/"/>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384539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972C015-37C2-3816-6FA5-FBF81EA3C260}"/>
              </a:ext>
            </a:extLst>
          </p:cNvPr>
          <p:cNvSpPr>
            <a:spLocks noGrp="1"/>
          </p:cNvSpPr>
          <p:nvPr>
            <p:ph type="title"/>
          </p:nvPr>
        </p:nvSpPr>
        <p:spPr>
          <a:xfrm>
            <a:off x="762000" y="1009650"/>
            <a:ext cx="4400549" cy="1857375"/>
          </a:xfrm>
        </p:spPr>
        <p:txBody>
          <a:bodyPr vert="horz" lIns="91440" tIns="45720" rIns="91440" bIns="45720" rtlCol="0" anchor="b" anchorCtr="0">
            <a:normAutofit/>
          </a:bodyPr>
          <a:lstStyle/>
          <a:p>
            <a:r>
              <a:rPr lang="en-US" sz="4400" kern="1200" dirty="0">
                <a:solidFill>
                  <a:schemeClr val="tx1"/>
                </a:solidFill>
                <a:latin typeface="+mj-lt"/>
                <a:ea typeface="+mj-ea"/>
                <a:cs typeface="+mj-cs"/>
              </a:rPr>
              <a:t>Setbacks</a:t>
            </a:r>
          </a:p>
        </p:txBody>
      </p:sp>
      <p:pic>
        <p:nvPicPr>
          <p:cNvPr id="8" name="Picture Placeholder 33">
            <a:extLst>
              <a:ext uri="{FF2B5EF4-FFF2-40B4-BE49-F238E27FC236}">
                <a16:creationId xmlns:a16="http://schemas.microsoft.com/office/drawing/2014/main" id="{1068C2BC-F593-0091-6B4E-B3A903344F4F}"/>
              </a:ext>
            </a:extLst>
          </p:cNvPr>
          <p:cNvPicPr>
            <a:picLocks noGrp="1" noChangeAspect="1"/>
          </p:cNvPicPr>
          <p:nvPr>
            <p:ph type="pic" sz="quarter" idx="13"/>
          </p:nvPr>
        </p:nvPicPr>
        <p:blipFill>
          <a:blip r:embed="rId2"/>
          <a:srcRect t="6434" b="6434"/>
          <a:stretch/>
        </p:blipFill>
        <p:spPr>
          <a:xfrm>
            <a:off x="5752693" y="1"/>
            <a:ext cx="6439307" cy="6857456"/>
          </a:xfrm>
          <a:custGeom>
            <a:avLst/>
            <a:gdLst/>
            <a:ahLst/>
            <a:cxnLst/>
            <a:rect l="l" t="t" r="r" b="b"/>
            <a:pathLst>
              <a:path w="6439807" h="6857999">
                <a:moveTo>
                  <a:pt x="752157" y="6118149"/>
                </a:moveTo>
                <a:cubicBezTo>
                  <a:pt x="745608" y="6124102"/>
                  <a:pt x="737987" y="6129341"/>
                  <a:pt x="730938" y="6133722"/>
                </a:cubicBezTo>
                <a:cubicBezTo>
                  <a:pt x="723794" y="6138152"/>
                  <a:pt x="718448" y="6143474"/>
                  <a:pt x="714778" y="6149379"/>
                </a:cubicBezTo>
                <a:lnTo>
                  <a:pt x="709303" y="6166562"/>
                </a:lnTo>
                <a:lnTo>
                  <a:pt x="714778" y="6149380"/>
                </a:lnTo>
                <a:cubicBezTo>
                  <a:pt x="718448" y="6143474"/>
                  <a:pt x="723794" y="6138152"/>
                  <a:pt x="730938" y="6133723"/>
                </a:cubicBezTo>
                <a:cubicBezTo>
                  <a:pt x="737987" y="6129341"/>
                  <a:pt x="745608" y="6124102"/>
                  <a:pt x="752157" y="6118149"/>
                </a:cubicBezTo>
                <a:close/>
                <a:moveTo>
                  <a:pt x="844000" y="4941372"/>
                </a:moveTo>
                <a:lnTo>
                  <a:pt x="840670" y="4950868"/>
                </a:lnTo>
                <a:lnTo>
                  <a:pt x="830985" y="4991382"/>
                </a:lnTo>
                <a:lnTo>
                  <a:pt x="840670" y="4950869"/>
                </a:lnTo>
                <a:close/>
                <a:moveTo>
                  <a:pt x="840061" y="4749807"/>
                </a:moveTo>
                <a:cubicBezTo>
                  <a:pt x="852197" y="4762827"/>
                  <a:pt x="853054" y="4781365"/>
                  <a:pt x="854768" y="4799797"/>
                </a:cubicBezTo>
                <a:cubicBezTo>
                  <a:pt x="853054" y="4781365"/>
                  <a:pt x="852197" y="4762826"/>
                  <a:pt x="840061" y="4749807"/>
                </a:cubicBezTo>
                <a:close/>
                <a:moveTo>
                  <a:pt x="822263" y="4543185"/>
                </a:moveTo>
                <a:lnTo>
                  <a:pt x="816857" y="4557091"/>
                </a:lnTo>
                <a:cubicBezTo>
                  <a:pt x="805236" y="4573618"/>
                  <a:pt x="796449" y="4588275"/>
                  <a:pt x="790493" y="4602021"/>
                </a:cubicBezTo>
                <a:cubicBezTo>
                  <a:pt x="796449" y="4588275"/>
                  <a:pt x="805236" y="4573618"/>
                  <a:pt x="816857" y="4557092"/>
                </a:cubicBezTo>
                <a:cubicBezTo>
                  <a:pt x="819238" y="4553662"/>
                  <a:pt x="821286" y="4548281"/>
                  <a:pt x="822263" y="4543185"/>
                </a:cubicBezTo>
                <a:close/>
                <a:moveTo>
                  <a:pt x="356045" y="2819253"/>
                </a:moveTo>
                <a:lnTo>
                  <a:pt x="344401" y="2827483"/>
                </a:lnTo>
                <a:lnTo>
                  <a:pt x="344399" y="2827486"/>
                </a:lnTo>
                <a:lnTo>
                  <a:pt x="325551" y="2842392"/>
                </a:lnTo>
                <a:lnTo>
                  <a:pt x="315896" y="2861156"/>
                </a:lnTo>
                <a:lnTo>
                  <a:pt x="344399" y="2827486"/>
                </a:lnTo>
                <a:lnTo>
                  <a:pt x="344401" y="2827484"/>
                </a:lnTo>
                <a:close/>
                <a:moveTo>
                  <a:pt x="425699" y="1974015"/>
                </a:moveTo>
                <a:cubicBezTo>
                  <a:pt x="427224" y="1991685"/>
                  <a:pt x="433462" y="2008497"/>
                  <a:pt x="449941" y="2023547"/>
                </a:cubicBezTo>
                <a:cubicBezTo>
                  <a:pt x="441702" y="2016020"/>
                  <a:pt x="436022" y="2008056"/>
                  <a:pt x="432213" y="1999763"/>
                </a:cubicBezTo>
                <a:close/>
                <a:moveTo>
                  <a:pt x="442893" y="1768838"/>
                </a:moveTo>
                <a:cubicBezTo>
                  <a:pt x="451656" y="1779981"/>
                  <a:pt x="453942" y="1790986"/>
                  <a:pt x="452275" y="1801558"/>
                </a:cubicBezTo>
                <a:lnTo>
                  <a:pt x="451495" y="1785412"/>
                </a:lnTo>
                <a:cubicBezTo>
                  <a:pt x="450037" y="1779948"/>
                  <a:pt x="447274" y="1774411"/>
                  <a:pt x="442893" y="1768838"/>
                </a:cubicBezTo>
                <a:close/>
                <a:moveTo>
                  <a:pt x="333304" y="520953"/>
                </a:moveTo>
                <a:cubicBezTo>
                  <a:pt x="333742" y="528850"/>
                  <a:pt x="335479" y="536547"/>
                  <a:pt x="337867" y="544146"/>
                </a:cubicBezTo>
                <a:lnTo>
                  <a:pt x="340032" y="549926"/>
                </a:lnTo>
                <a:lnTo>
                  <a:pt x="340448" y="551717"/>
                </a:lnTo>
                <a:lnTo>
                  <a:pt x="346286" y="566616"/>
                </a:lnTo>
                <a:lnTo>
                  <a:pt x="346338" y="566754"/>
                </a:lnTo>
                <a:lnTo>
                  <a:pt x="352655" y="583595"/>
                </a:lnTo>
                <a:lnTo>
                  <a:pt x="359451" y="612658"/>
                </a:lnTo>
                <a:cubicBezTo>
                  <a:pt x="358988" y="604728"/>
                  <a:pt x="357231" y="597005"/>
                  <a:pt x="354829" y="589388"/>
                </a:cubicBezTo>
                <a:lnTo>
                  <a:pt x="352655" y="583595"/>
                </a:lnTo>
                <a:lnTo>
                  <a:pt x="352236" y="581804"/>
                </a:lnTo>
                <a:lnTo>
                  <a:pt x="346286" y="566616"/>
                </a:lnTo>
                <a:lnTo>
                  <a:pt x="340032" y="549926"/>
                </a:lnTo>
                <a:close/>
                <a:moveTo>
                  <a:pt x="384407" y="268794"/>
                </a:moveTo>
                <a:lnTo>
                  <a:pt x="387837" y="328017"/>
                </a:lnTo>
                <a:cubicBezTo>
                  <a:pt x="389527" y="318646"/>
                  <a:pt x="389932" y="309031"/>
                  <a:pt x="389283" y="299164"/>
                </a:cubicBezTo>
                <a:cubicBezTo>
                  <a:pt x="388634" y="289296"/>
                  <a:pt x="386932" y="279176"/>
                  <a:pt x="384407" y="268794"/>
                </a:cubicBezTo>
                <a:close/>
                <a:moveTo>
                  <a:pt x="66991" y="0"/>
                </a:moveTo>
                <a:lnTo>
                  <a:pt x="6439807" y="0"/>
                </a:lnTo>
                <a:lnTo>
                  <a:pt x="6439807" y="6857999"/>
                </a:lnTo>
                <a:lnTo>
                  <a:pt x="149318" y="6857999"/>
                </a:lnTo>
                <a:lnTo>
                  <a:pt x="149318" y="6857457"/>
                </a:lnTo>
                <a:lnTo>
                  <a:pt x="22079" y="6857457"/>
                </a:lnTo>
                <a:lnTo>
                  <a:pt x="26851" y="6796804"/>
                </a:lnTo>
                <a:cubicBezTo>
                  <a:pt x="32162" y="6777207"/>
                  <a:pt x="39591" y="6758011"/>
                  <a:pt x="44354" y="6738388"/>
                </a:cubicBezTo>
                <a:cubicBezTo>
                  <a:pt x="48736" y="6720103"/>
                  <a:pt x="58832" y="6702955"/>
                  <a:pt x="67214" y="6685617"/>
                </a:cubicBezTo>
                <a:cubicBezTo>
                  <a:pt x="83217" y="6652472"/>
                  <a:pt x="73120" y="6617036"/>
                  <a:pt x="77310" y="6583128"/>
                </a:cubicBezTo>
                <a:cubicBezTo>
                  <a:pt x="78646" y="6572269"/>
                  <a:pt x="80168" y="6561411"/>
                  <a:pt x="82837" y="6550742"/>
                </a:cubicBezTo>
                <a:cubicBezTo>
                  <a:pt x="89885" y="6521593"/>
                  <a:pt x="95981" y="6491874"/>
                  <a:pt x="105698" y="6463490"/>
                </a:cubicBezTo>
                <a:cubicBezTo>
                  <a:pt x="116555" y="6431292"/>
                  <a:pt x="131034" y="6400429"/>
                  <a:pt x="146085" y="6363664"/>
                </a:cubicBezTo>
                <a:cubicBezTo>
                  <a:pt x="142274" y="6350899"/>
                  <a:pt x="131986" y="6331277"/>
                  <a:pt x="131034" y="6311084"/>
                </a:cubicBezTo>
                <a:cubicBezTo>
                  <a:pt x="127795" y="6246121"/>
                  <a:pt x="145512" y="6185351"/>
                  <a:pt x="173519" y="6127247"/>
                </a:cubicBezTo>
                <a:cubicBezTo>
                  <a:pt x="181900" y="6109530"/>
                  <a:pt x="187424" y="6090477"/>
                  <a:pt x="195616" y="6072569"/>
                </a:cubicBezTo>
                <a:cubicBezTo>
                  <a:pt x="198472" y="6066284"/>
                  <a:pt x="204569" y="6058092"/>
                  <a:pt x="210287" y="6056948"/>
                </a:cubicBezTo>
                <a:cubicBezTo>
                  <a:pt x="243432" y="6050282"/>
                  <a:pt x="242862" y="6025515"/>
                  <a:pt x="244766" y="5999796"/>
                </a:cubicBezTo>
                <a:cubicBezTo>
                  <a:pt x="247051" y="5969124"/>
                  <a:pt x="252386" y="5938836"/>
                  <a:pt x="256958" y="5908355"/>
                </a:cubicBezTo>
                <a:cubicBezTo>
                  <a:pt x="257530" y="5904353"/>
                  <a:pt x="261530" y="5900735"/>
                  <a:pt x="264199" y="5897114"/>
                </a:cubicBezTo>
                <a:cubicBezTo>
                  <a:pt x="268199" y="5891590"/>
                  <a:pt x="274296" y="5886447"/>
                  <a:pt x="275818" y="5880348"/>
                </a:cubicBezTo>
                <a:cubicBezTo>
                  <a:pt x="283249" y="5849107"/>
                  <a:pt x="289535" y="5817674"/>
                  <a:pt x="296393" y="5786239"/>
                </a:cubicBezTo>
                <a:cubicBezTo>
                  <a:pt x="297919" y="5779191"/>
                  <a:pt x="299822" y="5771953"/>
                  <a:pt x="302870" y="5765474"/>
                </a:cubicBezTo>
                <a:cubicBezTo>
                  <a:pt x="305728" y="5759378"/>
                  <a:pt x="310682" y="5754234"/>
                  <a:pt x="313730" y="5748136"/>
                </a:cubicBezTo>
                <a:cubicBezTo>
                  <a:pt x="321921" y="5731564"/>
                  <a:pt x="329541" y="5714607"/>
                  <a:pt x="338685" y="5695178"/>
                </a:cubicBezTo>
                <a:cubicBezTo>
                  <a:pt x="321541" y="5684320"/>
                  <a:pt x="331258" y="5669647"/>
                  <a:pt x="339449" y="5651360"/>
                </a:cubicBezTo>
                <a:cubicBezTo>
                  <a:pt x="347831" y="5632691"/>
                  <a:pt x="350497" y="5611164"/>
                  <a:pt x="353546" y="5590590"/>
                </a:cubicBezTo>
                <a:cubicBezTo>
                  <a:pt x="359070" y="5552869"/>
                  <a:pt x="362499" y="5514957"/>
                  <a:pt x="367451" y="5477239"/>
                </a:cubicBezTo>
                <a:cubicBezTo>
                  <a:pt x="368595" y="5469236"/>
                  <a:pt x="370690" y="5460092"/>
                  <a:pt x="375454" y="5453995"/>
                </a:cubicBezTo>
                <a:cubicBezTo>
                  <a:pt x="407459" y="5412276"/>
                  <a:pt x="416411" y="5361598"/>
                  <a:pt x="413366" y="5313403"/>
                </a:cubicBezTo>
                <a:cubicBezTo>
                  <a:pt x="411078" y="5275491"/>
                  <a:pt x="409363" y="5238343"/>
                  <a:pt x="412601" y="5200813"/>
                </a:cubicBezTo>
                <a:cubicBezTo>
                  <a:pt x="412793" y="5197955"/>
                  <a:pt x="412411" y="5194145"/>
                  <a:pt x="410887" y="5192051"/>
                </a:cubicBezTo>
                <a:cubicBezTo>
                  <a:pt x="400791" y="5179097"/>
                  <a:pt x="400029" y="5165570"/>
                  <a:pt x="398315" y="5148995"/>
                </a:cubicBezTo>
                <a:cubicBezTo>
                  <a:pt x="395837" y="5125562"/>
                  <a:pt x="397553" y="5104036"/>
                  <a:pt x="401743" y="5082317"/>
                </a:cubicBezTo>
                <a:cubicBezTo>
                  <a:pt x="404791" y="5066505"/>
                  <a:pt x="411078" y="5050504"/>
                  <a:pt x="419080" y="5036405"/>
                </a:cubicBezTo>
                <a:cubicBezTo>
                  <a:pt x="430320" y="5016785"/>
                  <a:pt x="434701" y="4997922"/>
                  <a:pt x="419841" y="4979253"/>
                </a:cubicBezTo>
                <a:cubicBezTo>
                  <a:pt x="404029" y="4959061"/>
                  <a:pt x="409553" y="4936201"/>
                  <a:pt x="408983" y="4913909"/>
                </a:cubicBezTo>
                <a:cubicBezTo>
                  <a:pt x="408791" y="4904195"/>
                  <a:pt x="409174" y="4893907"/>
                  <a:pt x="406697" y="4884572"/>
                </a:cubicBezTo>
                <a:cubicBezTo>
                  <a:pt x="399647" y="4857522"/>
                  <a:pt x="388978" y="4831420"/>
                  <a:pt x="384216" y="4803988"/>
                </a:cubicBezTo>
                <a:cubicBezTo>
                  <a:pt x="381551" y="4788747"/>
                  <a:pt x="386312" y="4771793"/>
                  <a:pt x="389741" y="4755980"/>
                </a:cubicBezTo>
                <a:cubicBezTo>
                  <a:pt x="393361" y="4739978"/>
                  <a:pt x="398885" y="4724167"/>
                  <a:pt x="404601" y="4708734"/>
                </a:cubicBezTo>
                <a:cubicBezTo>
                  <a:pt x="408411" y="4698258"/>
                  <a:pt x="412031" y="4686828"/>
                  <a:pt x="418889" y="4678445"/>
                </a:cubicBezTo>
                <a:cubicBezTo>
                  <a:pt x="434510" y="4659393"/>
                  <a:pt x="437178" y="4639772"/>
                  <a:pt x="428986" y="4617291"/>
                </a:cubicBezTo>
                <a:cubicBezTo>
                  <a:pt x="427651" y="4613864"/>
                  <a:pt x="427651" y="4609863"/>
                  <a:pt x="427462" y="4606053"/>
                </a:cubicBezTo>
                <a:cubicBezTo>
                  <a:pt x="423462" y="4545086"/>
                  <a:pt x="420984" y="4484127"/>
                  <a:pt x="414888" y="4423545"/>
                </a:cubicBezTo>
                <a:cubicBezTo>
                  <a:pt x="412411" y="4398972"/>
                  <a:pt x="401553" y="4375349"/>
                  <a:pt x="394695" y="4351154"/>
                </a:cubicBezTo>
                <a:cubicBezTo>
                  <a:pt x="393361" y="4346201"/>
                  <a:pt x="391265" y="4340674"/>
                  <a:pt x="392218" y="4335722"/>
                </a:cubicBezTo>
                <a:cubicBezTo>
                  <a:pt x="401743" y="4281810"/>
                  <a:pt x="387837" y="4231324"/>
                  <a:pt x="369547" y="4181603"/>
                </a:cubicBezTo>
                <a:cubicBezTo>
                  <a:pt x="367642" y="4176461"/>
                  <a:pt x="368214" y="4170174"/>
                  <a:pt x="368595" y="4164458"/>
                </a:cubicBezTo>
                <a:cubicBezTo>
                  <a:pt x="369928" y="4148453"/>
                  <a:pt x="376597" y="4131119"/>
                  <a:pt x="372597" y="4116641"/>
                </a:cubicBezTo>
                <a:cubicBezTo>
                  <a:pt x="361545" y="4078159"/>
                  <a:pt x="348211" y="4040058"/>
                  <a:pt x="331447" y="4003861"/>
                </a:cubicBezTo>
                <a:cubicBezTo>
                  <a:pt x="314493" y="3967091"/>
                  <a:pt x="300203" y="3932993"/>
                  <a:pt x="317350" y="3890891"/>
                </a:cubicBezTo>
                <a:cubicBezTo>
                  <a:pt x="324589" y="3872985"/>
                  <a:pt x="319445" y="3849362"/>
                  <a:pt x="317541" y="3828785"/>
                </a:cubicBezTo>
                <a:cubicBezTo>
                  <a:pt x="316016" y="3813737"/>
                  <a:pt x="307442" y="3799258"/>
                  <a:pt x="307442" y="3784397"/>
                </a:cubicBezTo>
                <a:cubicBezTo>
                  <a:pt x="307442" y="3744770"/>
                  <a:pt x="297346" y="3709529"/>
                  <a:pt x="276771" y="3675238"/>
                </a:cubicBezTo>
                <a:cubicBezTo>
                  <a:pt x="268770" y="3661899"/>
                  <a:pt x="274105" y="3641134"/>
                  <a:pt x="272009" y="3623799"/>
                </a:cubicBezTo>
                <a:cubicBezTo>
                  <a:pt x="269533" y="3605509"/>
                  <a:pt x="267247" y="3586653"/>
                  <a:pt x="261721" y="3569124"/>
                </a:cubicBezTo>
                <a:cubicBezTo>
                  <a:pt x="247242" y="3523785"/>
                  <a:pt x="230859" y="3479015"/>
                  <a:pt x="215618" y="3433866"/>
                </a:cubicBezTo>
                <a:cubicBezTo>
                  <a:pt x="203045" y="3396719"/>
                  <a:pt x="212952" y="3360139"/>
                  <a:pt x="218285" y="3323372"/>
                </a:cubicBezTo>
                <a:cubicBezTo>
                  <a:pt x="221716" y="3300319"/>
                  <a:pt x="229907" y="3278795"/>
                  <a:pt x="217715" y="3252885"/>
                </a:cubicBezTo>
                <a:cubicBezTo>
                  <a:pt x="206093" y="3228119"/>
                  <a:pt x="208761" y="3196686"/>
                  <a:pt x="202474" y="3168870"/>
                </a:cubicBezTo>
                <a:cubicBezTo>
                  <a:pt x="197141" y="3145436"/>
                  <a:pt x="188566" y="3122770"/>
                  <a:pt x="180184" y="3100099"/>
                </a:cubicBezTo>
                <a:cubicBezTo>
                  <a:pt x="168753" y="3069235"/>
                  <a:pt x="156753" y="3038756"/>
                  <a:pt x="162468" y="3005035"/>
                </a:cubicBezTo>
                <a:cubicBezTo>
                  <a:pt x="168946" y="2966742"/>
                  <a:pt x="144561" y="2940455"/>
                  <a:pt x="128367" y="2910353"/>
                </a:cubicBezTo>
                <a:cubicBezTo>
                  <a:pt x="117318" y="2889587"/>
                  <a:pt x="109126" y="2866918"/>
                  <a:pt x="102267" y="2844248"/>
                </a:cubicBezTo>
                <a:cubicBezTo>
                  <a:pt x="93313" y="2813958"/>
                  <a:pt x="87978" y="2782716"/>
                  <a:pt x="79217" y="2752235"/>
                </a:cubicBezTo>
                <a:cubicBezTo>
                  <a:pt x="66072" y="2706131"/>
                  <a:pt x="55784" y="2659455"/>
                  <a:pt x="63024" y="2611450"/>
                </a:cubicBezTo>
                <a:cubicBezTo>
                  <a:pt x="66262" y="2589352"/>
                  <a:pt x="66072" y="2568774"/>
                  <a:pt x="61307" y="2546678"/>
                </a:cubicBezTo>
                <a:cubicBezTo>
                  <a:pt x="53497" y="2510483"/>
                  <a:pt x="52545" y="2473333"/>
                  <a:pt x="23399" y="2444184"/>
                </a:cubicBezTo>
                <a:cubicBezTo>
                  <a:pt x="13111" y="2433897"/>
                  <a:pt x="10446" y="2415420"/>
                  <a:pt x="5110" y="2400369"/>
                </a:cubicBezTo>
                <a:cubicBezTo>
                  <a:pt x="-1178" y="2383032"/>
                  <a:pt x="2062" y="2370270"/>
                  <a:pt x="20352" y="2360933"/>
                </a:cubicBezTo>
                <a:cubicBezTo>
                  <a:pt x="28541" y="2356744"/>
                  <a:pt x="36543" y="2344741"/>
                  <a:pt x="37878" y="2335405"/>
                </a:cubicBezTo>
                <a:cubicBezTo>
                  <a:pt x="41877" y="2307402"/>
                  <a:pt x="35972" y="2281683"/>
                  <a:pt x="23017" y="2254633"/>
                </a:cubicBezTo>
                <a:cubicBezTo>
                  <a:pt x="10825" y="2229296"/>
                  <a:pt x="12159" y="2197670"/>
                  <a:pt x="7395" y="2168903"/>
                </a:cubicBezTo>
                <a:cubicBezTo>
                  <a:pt x="5681" y="2158712"/>
                  <a:pt x="3062" y="2148519"/>
                  <a:pt x="871" y="2138304"/>
                </a:cubicBezTo>
                <a:lnTo>
                  <a:pt x="0" y="2131532"/>
                </a:lnTo>
                <a:lnTo>
                  <a:pt x="0" y="2072225"/>
                </a:lnTo>
                <a:lnTo>
                  <a:pt x="251" y="2069340"/>
                </a:lnTo>
                <a:cubicBezTo>
                  <a:pt x="2061" y="2056600"/>
                  <a:pt x="4156" y="2043835"/>
                  <a:pt x="5299" y="2030977"/>
                </a:cubicBezTo>
                <a:cubicBezTo>
                  <a:pt x="7203" y="2010974"/>
                  <a:pt x="6442" y="1990589"/>
                  <a:pt x="8729" y="1970586"/>
                </a:cubicBezTo>
                <a:cubicBezTo>
                  <a:pt x="10446" y="1954202"/>
                  <a:pt x="14826" y="1938009"/>
                  <a:pt x="18445" y="1921817"/>
                </a:cubicBezTo>
                <a:cubicBezTo>
                  <a:pt x="19779" y="1915912"/>
                  <a:pt x="24922" y="1910004"/>
                  <a:pt x="24161" y="1904673"/>
                </a:cubicBezTo>
                <a:cubicBezTo>
                  <a:pt x="15970" y="1851709"/>
                  <a:pt x="52545" y="1813610"/>
                  <a:pt x="68738" y="1768838"/>
                </a:cubicBezTo>
                <a:cubicBezTo>
                  <a:pt x="85885" y="1721785"/>
                  <a:pt x="112174" y="1676253"/>
                  <a:pt x="104364" y="1623675"/>
                </a:cubicBezTo>
                <a:cubicBezTo>
                  <a:pt x="99601" y="1591859"/>
                  <a:pt x="88551" y="1561189"/>
                  <a:pt x="81883" y="1529563"/>
                </a:cubicBezTo>
                <a:cubicBezTo>
                  <a:pt x="79597" y="1518324"/>
                  <a:pt x="79979" y="1505751"/>
                  <a:pt x="82264" y="1494509"/>
                </a:cubicBezTo>
                <a:cubicBezTo>
                  <a:pt x="92744" y="1440216"/>
                  <a:pt x="94267" y="1386684"/>
                  <a:pt x="77120" y="1333341"/>
                </a:cubicBezTo>
                <a:cubicBezTo>
                  <a:pt x="74262" y="1324198"/>
                  <a:pt x="71597" y="1314483"/>
                  <a:pt x="71597" y="1304955"/>
                </a:cubicBezTo>
                <a:cubicBezTo>
                  <a:pt x="71597" y="1252757"/>
                  <a:pt x="75597" y="1201512"/>
                  <a:pt x="94267" y="1151600"/>
                </a:cubicBezTo>
                <a:cubicBezTo>
                  <a:pt x="100554" y="1134834"/>
                  <a:pt x="96553" y="1114449"/>
                  <a:pt x="98078" y="1095972"/>
                </a:cubicBezTo>
                <a:cubicBezTo>
                  <a:pt x="99409" y="1078826"/>
                  <a:pt x="99981" y="1061298"/>
                  <a:pt x="104364" y="1044725"/>
                </a:cubicBezTo>
                <a:cubicBezTo>
                  <a:pt x="110839" y="1020529"/>
                  <a:pt x="111601" y="998052"/>
                  <a:pt x="105887" y="973095"/>
                </a:cubicBezTo>
                <a:cubicBezTo>
                  <a:pt x="100554" y="949281"/>
                  <a:pt x="103220" y="923562"/>
                  <a:pt x="103029" y="898797"/>
                </a:cubicBezTo>
                <a:cubicBezTo>
                  <a:pt x="102839" y="871173"/>
                  <a:pt x="102649" y="843552"/>
                  <a:pt x="103601" y="815929"/>
                </a:cubicBezTo>
                <a:cubicBezTo>
                  <a:pt x="103981" y="804877"/>
                  <a:pt x="111601" y="792306"/>
                  <a:pt x="108553" y="783158"/>
                </a:cubicBezTo>
                <a:cubicBezTo>
                  <a:pt x="98267" y="753633"/>
                  <a:pt x="110649" y="724104"/>
                  <a:pt x="105127" y="694576"/>
                </a:cubicBezTo>
                <a:cubicBezTo>
                  <a:pt x="102267" y="680096"/>
                  <a:pt x="110078" y="663713"/>
                  <a:pt x="110839" y="648092"/>
                </a:cubicBezTo>
                <a:cubicBezTo>
                  <a:pt x="112174" y="622564"/>
                  <a:pt x="111601" y="597037"/>
                  <a:pt x="111983" y="571508"/>
                </a:cubicBezTo>
                <a:cubicBezTo>
                  <a:pt x="112174" y="563125"/>
                  <a:pt x="112936" y="554933"/>
                  <a:pt x="113318" y="546552"/>
                </a:cubicBezTo>
                <a:cubicBezTo>
                  <a:pt x="113697" y="539121"/>
                  <a:pt x="115411" y="531310"/>
                  <a:pt x="114081" y="524262"/>
                </a:cubicBezTo>
                <a:cubicBezTo>
                  <a:pt x="109315" y="498733"/>
                  <a:pt x="101505" y="473587"/>
                  <a:pt x="98457" y="447870"/>
                </a:cubicBezTo>
                <a:cubicBezTo>
                  <a:pt x="95792" y="425581"/>
                  <a:pt x="99409" y="402529"/>
                  <a:pt x="97505" y="380050"/>
                </a:cubicBezTo>
                <a:cubicBezTo>
                  <a:pt x="94267" y="340425"/>
                  <a:pt x="88551" y="300800"/>
                  <a:pt x="84930" y="261173"/>
                </a:cubicBezTo>
                <a:cubicBezTo>
                  <a:pt x="84168" y="252600"/>
                  <a:pt x="88934" y="243648"/>
                  <a:pt x="89314" y="234883"/>
                </a:cubicBezTo>
                <a:cubicBezTo>
                  <a:pt x="90266" y="207450"/>
                  <a:pt x="90457" y="180017"/>
                  <a:pt x="91027" y="152584"/>
                </a:cubicBezTo>
                <a:cubicBezTo>
                  <a:pt x="91218" y="136963"/>
                  <a:pt x="90647" y="121150"/>
                  <a:pt x="92361" y="105718"/>
                </a:cubicBezTo>
                <a:cubicBezTo>
                  <a:pt x="94647" y="85336"/>
                  <a:pt x="98078" y="66857"/>
                  <a:pt x="83217" y="47806"/>
                </a:cubicBezTo>
                <a:cubicBezTo>
                  <a:pt x="77453" y="40471"/>
                  <a:pt x="73691" y="32636"/>
                  <a:pt x="71207" y="24480"/>
                </a:cubicBezTo>
                <a:close/>
              </a:path>
            </a:pathLst>
          </a:custGeom>
          <a:effectLst>
            <a:outerShdw blurRad="381000" dist="152400" dir="10800000" algn="tr" rotWithShape="0">
              <a:prstClr val="black">
                <a:alpha val="10000"/>
              </a:prstClr>
            </a:outerShdw>
          </a:effectLst>
        </p:spPr>
      </p:pic>
      <p:grpSp>
        <p:nvGrpSpPr>
          <p:cNvPr id="15" name="Group 14">
            <a:extLst>
              <a:ext uri="{FF2B5EF4-FFF2-40B4-BE49-F238E27FC236}">
                <a16:creationId xmlns:a16="http://schemas.microsoft.com/office/drawing/2014/main" id="{EE5D87AC-5CCC-4E1F-8B25-D3A6053029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6" y="0"/>
            <a:ext cx="874718" cy="6857455"/>
            <a:chOff x="5632356" y="0"/>
            <a:chExt cx="874718" cy="6857455"/>
          </a:xfrm>
        </p:grpSpPr>
        <p:sp>
          <p:nvSpPr>
            <p:cNvPr id="16" name="Freeform: Shape 15">
              <a:extLst>
                <a:ext uri="{FF2B5EF4-FFF2-40B4-BE49-F238E27FC236}">
                  <a16:creationId xmlns:a16="http://schemas.microsoft.com/office/drawing/2014/main" id="{6EFC8E10-A01A-44C0-92B4-4837ED6C4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6"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3329C434-C896-4DBB-9A47-D99A5EE41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ext Placeholder 4">
            <a:extLst>
              <a:ext uri="{FF2B5EF4-FFF2-40B4-BE49-F238E27FC236}">
                <a16:creationId xmlns:a16="http://schemas.microsoft.com/office/drawing/2014/main" id="{E03D8191-0E74-3DB7-6D1D-5CA28A8D3E79}"/>
              </a:ext>
            </a:extLst>
          </p:cNvPr>
          <p:cNvSpPr>
            <a:spLocks noGrp="1"/>
          </p:cNvSpPr>
          <p:nvPr>
            <p:ph type="body" sz="quarter" idx="15"/>
          </p:nvPr>
        </p:nvSpPr>
        <p:spPr>
          <a:xfrm>
            <a:off x="762000" y="3109956"/>
            <a:ext cx="4400549" cy="3167019"/>
          </a:xfrm>
        </p:spPr>
        <p:txBody>
          <a:bodyPr vert="horz" lIns="91440" tIns="45720" rIns="91440" bIns="45720" rtlCol="0" anchor="t">
            <a:normAutofit/>
          </a:bodyPr>
          <a:lstStyle/>
          <a:p>
            <a:r>
              <a:rPr lang="en-US" sz="2200" dirty="0"/>
              <a:t>The distance between the street right-of-way line or a property line and the front, rear or side line of a building or any projection thereof; and which extends across the full width or depth of a lot, and in which no building or structure shall be constructed, except as provided in this Zoning Ordinance; also see “YARD”. </a:t>
            </a:r>
          </a:p>
        </p:txBody>
      </p:sp>
    </p:spTree>
    <p:extLst>
      <p:ext uri="{BB962C8B-B14F-4D97-AF65-F5344CB8AC3E}">
        <p14:creationId xmlns:p14="http://schemas.microsoft.com/office/powerpoint/2010/main" val="828417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2E5DF58-5CFD-4D62-AC3A-9EA04E1AF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A fence with trees and plants&#10;&#10;AI-generated content may be incorrect.">
            <a:extLst>
              <a:ext uri="{FF2B5EF4-FFF2-40B4-BE49-F238E27FC236}">
                <a16:creationId xmlns:a16="http://schemas.microsoft.com/office/drawing/2014/main" id="{22879C22-454F-6281-9D92-192B5B82C3BC}"/>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7865" b="7865"/>
          <a:stretch/>
        </p:blipFill>
        <p:spPr>
          <a:xfrm>
            <a:off x="20" y="10"/>
            <a:ext cx="12191979" cy="6857989"/>
          </a:xfrm>
          <a:prstGeom prst="rect">
            <a:avLst/>
          </a:prstGeom>
        </p:spPr>
      </p:pic>
      <p:sp useBgFill="1">
        <p:nvSpPr>
          <p:cNvPr id="16" name="Freeform: Shape 15">
            <a:extLst>
              <a:ext uri="{FF2B5EF4-FFF2-40B4-BE49-F238E27FC236}">
                <a16:creationId xmlns:a16="http://schemas.microsoft.com/office/drawing/2014/main" id="{8064D39A-E0A4-461B-A8D2-9C3AE870CE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9" y="1498601"/>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D57BD76-57F6-391E-9230-BEF14659FAC9}"/>
              </a:ext>
            </a:extLst>
          </p:cNvPr>
          <p:cNvSpPr>
            <a:spLocks noGrp="1"/>
          </p:cNvSpPr>
          <p:nvPr>
            <p:ph type="title"/>
          </p:nvPr>
        </p:nvSpPr>
        <p:spPr>
          <a:xfrm>
            <a:off x="1095376" y="1771650"/>
            <a:ext cx="4629150" cy="1343026"/>
          </a:xfrm>
        </p:spPr>
        <p:txBody>
          <a:bodyPr vert="horz" lIns="91440" tIns="45720" rIns="91440" bIns="45720" rtlCol="0" anchor="b" anchorCtr="0">
            <a:normAutofit/>
          </a:bodyPr>
          <a:lstStyle/>
          <a:p>
            <a:r>
              <a:rPr lang="en-US" sz="4400" kern="1200">
                <a:solidFill>
                  <a:schemeClr val="tx1"/>
                </a:solidFill>
                <a:latin typeface="+mj-lt"/>
                <a:ea typeface="+mj-ea"/>
                <a:cs typeface="+mj-cs"/>
              </a:rPr>
              <a:t>Opaque Fences</a:t>
            </a:r>
          </a:p>
        </p:txBody>
      </p:sp>
      <p:sp>
        <p:nvSpPr>
          <p:cNvPr id="5" name="Text Placeholder 4">
            <a:extLst>
              <a:ext uri="{FF2B5EF4-FFF2-40B4-BE49-F238E27FC236}">
                <a16:creationId xmlns:a16="http://schemas.microsoft.com/office/drawing/2014/main" id="{8A33B880-FE38-10D4-C271-5067A044D64E}"/>
              </a:ext>
            </a:extLst>
          </p:cNvPr>
          <p:cNvSpPr>
            <a:spLocks noGrp="1"/>
          </p:cNvSpPr>
          <p:nvPr>
            <p:ph type="body" sz="quarter" idx="15"/>
          </p:nvPr>
        </p:nvSpPr>
        <p:spPr>
          <a:xfrm>
            <a:off x="1095376" y="3435348"/>
            <a:ext cx="4629150" cy="1924051"/>
          </a:xfrm>
        </p:spPr>
        <p:txBody>
          <a:bodyPr vert="horz" lIns="91440" tIns="45720" rIns="91440" bIns="45720" rtlCol="0">
            <a:normAutofit/>
          </a:bodyPr>
          <a:lstStyle/>
          <a:p>
            <a:r>
              <a:rPr lang="en-US" sz="2800" dirty="0"/>
              <a:t>Not able to be seen through – not transparent</a:t>
            </a:r>
          </a:p>
          <a:p>
            <a:pPr indent="-2286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2563742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6B0479F5-59EA-43F3-BAFC-2606376EB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7EA619-0EBB-324E-B926-CE8349501EF9}"/>
              </a:ext>
            </a:extLst>
          </p:cNvPr>
          <p:cNvSpPr>
            <a:spLocks noGrp="1"/>
          </p:cNvSpPr>
          <p:nvPr>
            <p:ph type="title"/>
          </p:nvPr>
        </p:nvSpPr>
        <p:spPr>
          <a:xfrm>
            <a:off x="762000" y="4449794"/>
            <a:ext cx="5905500" cy="2128806"/>
          </a:xfrm>
        </p:spPr>
        <p:txBody>
          <a:bodyPr vert="horz" lIns="91440" tIns="45720" rIns="91440" bIns="45720" rtlCol="0" anchor="t" anchorCtr="0">
            <a:normAutofit/>
          </a:bodyPr>
          <a:lstStyle/>
          <a:p>
            <a:r>
              <a:rPr lang="en-US" sz="6000"/>
              <a:t>Nonopaque</a:t>
            </a:r>
          </a:p>
        </p:txBody>
      </p:sp>
      <p:pic>
        <p:nvPicPr>
          <p:cNvPr id="10" name="Picture 9" descr="A close-up of a fence&#10;&#10;AI-generated content may be incorrect.">
            <a:extLst>
              <a:ext uri="{FF2B5EF4-FFF2-40B4-BE49-F238E27FC236}">
                <a16:creationId xmlns:a16="http://schemas.microsoft.com/office/drawing/2014/main" id="{37F00150-CD3D-ABBF-3A63-E148066E2B42}"/>
              </a:ext>
            </a:extLst>
          </p:cNvPr>
          <p:cNvPicPr>
            <a:picLocks noChangeAspect="1"/>
          </p:cNvPicPr>
          <p:nvPr/>
        </p:nvPicPr>
        <p:blipFill>
          <a:blip r:embed="rId2">
            <a:extLst>
              <a:ext uri="{837473B0-CC2E-450A-ABE3-18F120FF3D39}">
                <a1611:picAttrSrcUrl xmlns:a1611="http://schemas.microsoft.com/office/drawing/2016/11/main" r:id="rId3"/>
              </a:ext>
            </a:extLst>
          </a:blip>
          <a:srcRect l="23703" r="23701" b="-2"/>
          <a:stretch/>
        </p:blipFill>
        <p:spPr>
          <a:xfrm>
            <a:off x="20" y="10"/>
            <a:ext cx="2952730" cy="3747436"/>
          </a:xfrm>
          <a:custGeom>
            <a:avLst/>
            <a:gdLst/>
            <a:ahLst/>
            <a:cxnLst/>
            <a:rect l="l" t="t" r="r" b="b"/>
            <a:pathLst>
              <a:path w="2952750" h="3747446">
                <a:moveTo>
                  <a:pt x="0" y="0"/>
                </a:moveTo>
                <a:lnTo>
                  <a:pt x="2952750" y="1"/>
                </a:lnTo>
                <a:lnTo>
                  <a:pt x="2952749" y="3743510"/>
                </a:lnTo>
                <a:lnTo>
                  <a:pt x="2853465" y="3747446"/>
                </a:lnTo>
                <a:cubicBezTo>
                  <a:pt x="2811498" y="3746566"/>
                  <a:pt x="2772027" y="3741152"/>
                  <a:pt x="2738094" y="3725412"/>
                </a:cubicBezTo>
                <a:cubicBezTo>
                  <a:pt x="2725615" y="3719639"/>
                  <a:pt x="2699242" y="3721135"/>
                  <a:pt x="2678828" y="3721026"/>
                </a:cubicBezTo>
                <a:cubicBezTo>
                  <a:pt x="2643514" y="3721156"/>
                  <a:pt x="2618910" y="3714660"/>
                  <a:pt x="2603910" y="3698861"/>
                </a:cubicBezTo>
                <a:cubicBezTo>
                  <a:pt x="2578519" y="3671516"/>
                  <a:pt x="2549282" y="3645290"/>
                  <a:pt x="2525978" y="3617269"/>
                </a:cubicBezTo>
                <a:cubicBezTo>
                  <a:pt x="2509762" y="3598058"/>
                  <a:pt x="2483468" y="3589914"/>
                  <a:pt x="2444032" y="3586664"/>
                </a:cubicBezTo>
                <a:cubicBezTo>
                  <a:pt x="2421927" y="3584911"/>
                  <a:pt x="2401860" y="3577012"/>
                  <a:pt x="2385112" y="3569392"/>
                </a:cubicBezTo>
                <a:cubicBezTo>
                  <a:pt x="2364860" y="3560198"/>
                  <a:pt x="2352980" y="3545843"/>
                  <a:pt x="2331129" y="3538199"/>
                </a:cubicBezTo>
                <a:cubicBezTo>
                  <a:pt x="2277762" y="3519000"/>
                  <a:pt x="2258266" y="3492137"/>
                  <a:pt x="2269566" y="3453895"/>
                </a:cubicBezTo>
                <a:cubicBezTo>
                  <a:pt x="2279660" y="3419978"/>
                  <a:pt x="2235034" y="3382915"/>
                  <a:pt x="2183419" y="3383670"/>
                </a:cubicBezTo>
                <a:cubicBezTo>
                  <a:pt x="2126349" y="3384448"/>
                  <a:pt x="2085261" y="3372186"/>
                  <a:pt x="2042813" y="3358038"/>
                </a:cubicBezTo>
                <a:cubicBezTo>
                  <a:pt x="2019099" y="3350091"/>
                  <a:pt x="1986669" y="3344901"/>
                  <a:pt x="1956288" y="3346402"/>
                </a:cubicBezTo>
                <a:cubicBezTo>
                  <a:pt x="1840886" y="3351916"/>
                  <a:pt x="1735315" y="3380384"/>
                  <a:pt x="1630190" y="3417097"/>
                </a:cubicBezTo>
                <a:cubicBezTo>
                  <a:pt x="1561494" y="3441061"/>
                  <a:pt x="1483492" y="3455966"/>
                  <a:pt x="1408608" y="3472314"/>
                </a:cubicBezTo>
                <a:cubicBezTo>
                  <a:pt x="1385284" y="3477339"/>
                  <a:pt x="1354772" y="3477919"/>
                  <a:pt x="1333449" y="3473974"/>
                </a:cubicBezTo>
                <a:cubicBezTo>
                  <a:pt x="1258677" y="3460473"/>
                  <a:pt x="1184155" y="3446181"/>
                  <a:pt x="1113853" y="3428266"/>
                </a:cubicBezTo>
                <a:cubicBezTo>
                  <a:pt x="1048427" y="3411357"/>
                  <a:pt x="977291" y="3410554"/>
                  <a:pt x="902724" y="3424025"/>
                </a:cubicBezTo>
                <a:cubicBezTo>
                  <a:pt x="848399" y="3433853"/>
                  <a:pt x="798480" y="3436254"/>
                  <a:pt x="746075" y="3436556"/>
                </a:cubicBezTo>
                <a:cubicBezTo>
                  <a:pt x="702394" y="3436746"/>
                  <a:pt x="654695" y="3439397"/>
                  <a:pt x="611517" y="3448202"/>
                </a:cubicBezTo>
                <a:cubicBezTo>
                  <a:pt x="551003" y="3460612"/>
                  <a:pt x="499903" y="3462427"/>
                  <a:pt x="448281" y="3450344"/>
                </a:cubicBezTo>
                <a:cubicBezTo>
                  <a:pt x="420771" y="3443883"/>
                  <a:pt x="386449" y="3443305"/>
                  <a:pt x="354390" y="3440703"/>
                </a:cubicBezTo>
                <a:cubicBezTo>
                  <a:pt x="305001" y="3436610"/>
                  <a:pt x="254061" y="3434436"/>
                  <a:pt x="205560" y="3428895"/>
                </a:cubicBezTo>
                <a:cubicBezTo>
                  <a:pt x="153378" y="3423122"/>
                  <a:pt x="104769" y="3411742"/>
                  <a:pt x="51784" y="3407973"/>
                </a:cubicBezTo>
                <a:lnTo>
                  <a:pt x="0" y="3398392"/>
                </a:lnTo>
                <a:close/>
              </a:path>
            </a:pathLst>
          </a:custGeom>
        </p:spPr>
      </p:pic>
      <p:pic>
        <p:nvPicPr>
          <p:cNvPr id="17" name="Picture 16" descr="A wooden gate in a field&#10;&#10;AI-generated content may be incorrect.">
            <a:extLst>
              <a:ext uri="{FF2B5EF4-FFF2-40B4-BE49-F238E27FC236}">
                <a16:creationId xmlns:a16="http://schemas.microsoft.com/office/drawing/2014/main" id="{41E1CA77-F2EF-E0A9-0B07-E2DD524EAB14}"/>
              </a:ext>
            </a:extLst>
          </p:cNvPr>
          <p:cNvPicPr>
            <a:picLocks noChangeAspect="1"/>
          </p:cNvPicPr>
          <p:nvPr/>
        </p:nvPicPr>
        <p:blipFill>
          <a:blip r:embed="rId4">
            <a:extLst>
              <a:ext uri="{837473B0-CC2E-450A-ABE3-18F120FF3D39}">
                <a1611:picAttrSrcUrl xmlns:a1611="http://schemas.microsoft.com/office/drawing/2016/11/main" r:id="rId5"/>
              </a:ext>
            </a:extLst>
          </a:blip>
          <a:srcRect l="25648" r="25646" b="-3"/>
          <a:stretch/>
        </p:blipFill>
        <p:spPr>
          <a:xfrm>
            <a:off x="3143249" y="-1"/>
            <a:ext cx="2857499" cy="4048201"/>
          </a:xfrm>
          <a:custGeom>
            <a:avLst/>
            <a:gdLst/>
            <a:ahLst/>
            <a:cxnLst/>
            <a:rect l="l" t="t" r="r" b="b"/>
            <a:pathLst>
              <a:path w="2857499" h="4048201">
                <a:moveTo>
                  <a:pt x="0" y="0"/>
                </a:moveTo>
                <a:lnTo>
                  <a:pt x="2857499" y="1"/>
                </a:lnTo>
                <a:lnTo>
                  <a:pt x="2857499" y="4048201"/>
                </a:lnTo>
                <a:lnTo>
                  <a:pt x="2800997" y="4045388"/>
                </a:lnTo>
                <a:cubicBezTo>
                  <a:pt x="2769483" y="4040868"/>
                  <a:pt x="2740280" y="4032761"/>
                  <a:pt x="2717009" y="4018993"/>
                </a:cubicBezTo>
                <a:cubicBezTo>
                  <a:pt x="2702272" y="4010146"/>
                  <a:pt x="2671877" y="4009005"/>
                  <a:pt x="2647313" y="4005335"/>
                </a:cubicBezTo>
                <a:cubicBezTo>
                  <a:pt x="2626860" y="4002400"/>
                  <a:pt x="2605393" y="3999988"/>
                  <a:pt x="2583090" y="3999393"/>
                </a:cubicBezTo>
                <a:cubicBezTo>
                  <a:pt x="2559308" y="3998630"/>
                  <a:pt x="2532758" y="3996377"/>
                  <a:pt x="2510151" y="4001303"/>
                </a:cubicBezTo>
                <a:cubicBezTo>
                  <a:pt x="2441589" y="4015994"/>
                  <a:pt x="2385268" y="4014399"/>
                  <a:pt x="2332537" y="3994544"/>
                </a:cubicBezTo>
                <a:cubicBezTo>
                  <a:pt x="2305211" y="3984281"/>
                  <a:pt x="2265328" y="3972790"/>
                  <a:pt x="2233177" y="3977187"/>
                </a:cubicBezTo>
                <a:cubicBezTo>
                  <a:pt x="2154923" y="3987786"/>
                  <a:pt x="2088056" y="3983731"/>
                  <a:pt x="2015461" y="3977850"/>
                </a:cubicBezTo>
                <a:cubicBezTo>
                  <a:pt x="1968678" y="3974140"/>
                  <a:pt x="1916272" y="3974443"/>
                  <a:pt x="1866375" y="3971931"/>
                </a:cubicBezTo>
                <a:cubicBezTo>
                  <a:pt x="1808037" y="3968926"/>
                  <a:pt x="1745699" y="3973666"/>
                  <a:pt x="1706691" y="3947887"/>
                </a:cubicBezTo>
                <a:cubicBezTo>
                  <a:pt x="1702293" y="3945116"/>
                  <a:pt x="1690431" y="3946242"/>
                  <a:pt x="1684270" y="3943912"/>
                </a:cubicBezTo>
                <a:cubicBezTo>
                  <a:pt x="1664695" y="3936885"/>
                  <a:pt x="1639867" y="3931364"/>
                  <a:pt x="1628564" y="3921082"/>
                </a:cubicBezTo>
                <a:cubicBezTo>
                  <a:pt x="1595865" y="3891003"/>
                  <a:pt x="1569075" y="3858950"/>
                  <a:pt x="1539149" y="3827911"/>
                </a:cubicBezTo>
                <a:cubicBezTo>
                  <a:pt x="1532737" y="3821274"/>
                  <a:pt x="1526395" y="3812549"/>
                  <a:pt x="1514721" y="3809871"/>
                </a:cubicBezTo>
                <a:cubicBezTo>
                  <a:pt x="1447338" y="3794560"/>
                  <a:pt x="1379016" y="3780327"/>
                  <a:pt x="1310038" y="3766566"/>
                </a:cubicBezTo>
                <a:cubicBezTo>
                  <a:pt x="1282301" y="3761083"/>
                  <a:pt x="1260911" y="3769424"/>
                  <a:pt x="1238881" y="3783517"/>
                </a:cubicBezTo>
                <a:cubicBezTo>
                  <a:pt x="1217488" y="3796954"/>
                  <a:pt x="1190791" y="3811526"/>
                  <a:pt x="1162608" y="3818192"/>
                </a:cubicBezTo>
                <a:cubicBezTo>
                  <a:pt x="1106203" y="3831335"/>
                  <a:pt x="1047107" y="3840900"/>
                  <a:pt x="988923" y="3849202"/>
                </a:cubicBezTo>
                <a:cubicBezTo>
                  <a:pt x="967149" y="3852309"/>
                  <a:pt x="942996" y="3848957"/>
                  <a:pt x="921882" y="3846495"/>
                </a:cubicBezTo>
                <a:cubicBezTo>
                  <a:pt x="881880" y="3841817"/>
                  <a:pt x="844229" y="3833214"/>
                  <a:pt x="803036" y="3830408"/>
                </a:cubicBezTo>
                <a:cubicBezTo>
                  <a:pt x="755231" y="3827221"/>
                  <a:pt x="725144" y="3815463"/>
                  <a:pt x="707710" y="3792837"/>
                </a:cubicBezTo>
                <a:cubicBezTo>
                  <a:pt x="681778" y="3759151"/>
                  <a:pt x="628871" y="3740643"/>
                  <a:pt x="567731" y="3728218"/>
                </a:cubicBezTo>
                <a:cubicBezTo>
                  <a:pt x="490064" y="3712297"/>
                  <a:pt x="402080" y="3726173"/>
                  <a:pt x="317271" y="3731664"/>
                </a:cubicBezTo>
                <a:cubicBezTo>
                  <a:pt x="284799" y="3733842"/>
                  <a:pt x="251313" y="3736543"/>
                  <a:pt x="221168" y="3734612"/>
                </a:cubicBezTo>
                <a:cubicBezTo>
                  <a:pt x="164025" y="3731059"/>
                  <a:pt x="106921" y="3727784"/>
                  <a:pt x="48853" y="3727642"/>
                </a:cubicBezTo>
                <a:lnTo>
                  <a:pt x="0" y="3729029"/>
                </a:lnTo>
                <a:close/>
              </a:path>
            </a:pathLst>
          </a:custGeom>
        </p:spPr>
      </p:pic>
      <p:pic>
        <p:nvPicPr>
          <p:cNvPr id="14" name="Picture 13" descr="A long shot of a fence&#10;&#10;AI-generated content may be incorrect.">
            <a:extLst>
              <a:ext uri="{FF2B5EF4-FFF2-40B4-BE49-F238E27FC236}">
                <a16:creationId xmlns:a16="http://schemas.microsoft.com/office/drawing/2014/main" id="{98795387-2888-C998-5E3C-1F6D076782BD}"/>
              </a:ext>
            </a:extLst>
          </p:cNvPr>
          <p:cNvPicPr>
            <a:picLocks noChangeAspect="1"/>
          </p:cNvPicPr>
          <p:nvPr/>
        </p:nvPicPr>
        <p:blipFill>
          <a:blip r:embed="rId6">
            <a:extLst>
              <a:ext uri="{837473B0-CC2E-450A-ABE3-18F120FF3D39}">
                <a1611:picAttrSrcUrl xmlns:a1611="http://schemas.microsoft.com/office/drawing/2016/11/main" r:id="rId7"/>
              </a:ext>
            </a:extLst>
          </a:blip>
          <a:srcRect l="17713" r="34877" b="-3"/>
          <a:stretch/>
        </p:blipFill>
        <p:spPr>
          <a:xfrm>
            <a:off x="6191251" y="2"/>
            <a:ext cx="2857499" cy="4038337"/>
          </a:xfrm>
          <a:custGeom>
            <a:avLst/>
            <a:gdLst/>
            <a:ahLst/>
            <a:cxnLst/>
            <a:rect l="l" t="t" r="r" b="b"/>
            <a:pathLst>
              <a:path w="2857499" h="4038337">
                <a:moveTo>
                  <a:pt x="0" y="0"/>
                </a:moveTo>
                <a:lnTo>
                  <a:pt x="2857499" y="0"/>
                </a:lnTo>
                <a:lnTo>
                  <a:pt x="2857499" y="3573192"/>
                </a:lnTo>
                <a:lnTo>
                  <a:pt x="2808271" y="3562806"/>
                </a:lnTo>
                <a:cubicBezTo>
                  <a:pt x="2756423" y="3556839"/>
                  <a:pt x="2702502" y="3564709"/>
                  <a:pt x="2645189" y="3580392"/>
                </a:cubicBezTo>
                <a:cubicBezTo>
                  <a:pt x="2620649" y="3587104"/>
                  <a:pt x="2595977" y="3592889"/>
                  <a:pt x="2571005" y="3599095"/>
                </a:cubicBezTo>
                <a:cubicBezTo>
                  <a:pt x="2537264" y="3607686"/>
                  <a:pt x="2503192" y="3616514"/>
                  <a:pt x="2469455" y="3625104"/>
                </a:cubicBezTo>
                <a:cubicBezTo>
                  <a:pt x="2436782" y="3633542"/>
                  <a:pt x="2400912" y="3645078"/>
                  <a:pt x="2372944" y="3632830"/>
                </a:cubicBezTo>
                <a:cubicBezTo>
                  <a:pt x="2348857" y="3622294"/>
                  <a:pt x="2333335" y="3625831"/>
                  <a:pt x="2314679" y="3640577"/>
                </a:cubicBezTo>
                <a:cubicBezTo>
                  <a:pt x="2249912" y="3692112"/>
                  <a:pt x="2167940" y="3730244"/>
                  <a:pt x="2058975" y="3747676"/>
                </a:cubicBezTo>
                <a:cubicBezTo>
                  <a:pt x="2036537" y="3751256"/>
                  <a:pt x="2014061" y="3757106"/>
                  <a:pt x="1992327" y="3763040"/>
                </a:cubicBezTo>
                <a:cubicBezTo>
                  <a:pt x="1978998" y="3766641"/>
                  <a:pt x="1962841" y="3770835"/>
                  <a:pt x="1955347" y="3777002"/>
                </a:cubicBezTo>
                <a:cubicBezTo>
                  <a:pt x="1896888" y="3824240"/>
                  <a:pt x="1821061" y="3862059"/>
                  <a:pt x="1737354" y="3895718"/>
                </a:cubicBezTo>
                <a:cubicBezTo>
                  <a:pt x="1707383" y="3907734"/>
                  <a:pt x="1675266" y="3920057"/>
                  <a:pt x="1642029" y="3927065"/>
                </a:cubicBezTo>
                <a:cubicBezTo>
                  <a:pt x="1607367" y="3934276"/>
                  <a:pt x="1570070" y="3935822"/>
                  <a:pt x="1534084" y="3938878"/>
                </a:cubicBezTo>
                <a:cubicBezTo>
                  <a:pt x="1512864" y="3940775"/>
                  <a:pt x="1488617" y="3944422"/>
                  <a:pt x="1471073" y="3941449"/>
                </a:cubicBezTo>
                <a:cubicBezTo>
                  <a:pt x="1415484" y="3932199"/>
                  <a:pt x="1361493" y="3921398"/>
                  <a:pt x="1309076" y="3908861"/>
                </a:cubicBezTo>
                <a:cubicBezTo>
                  <a:pt x="1264196" y="3898081"/>
                  <a:pt x="1255284" y="3896899"/>
                  <a:pt x="1221530" y="3923240"/>
                </a:cubicBezTo>
                <a:cubicBezTo>
                  <a:pt x="1186780" y="3950290"/>
                  <a:pt x="1141270" y="3968300"/>
                  <a:pt x="1089816" y="3980362"/>
                </a:cubicBezTo>
                <a:cubicBezTo>
                  <a:pt x="1008387" y="3999344"/>
                  <a:pt x="926086" y="4017316"/>
                  <a:pt x="843417" y="4032699"/>
                </a:cubicBezTo>
                <a:cubicBezTo>
                  <a:pt x="768546" y="4046592"/>
                  <a:pt x="730065" y="4034711"/>
                  <a:pt x="709553" y="3998175"/>
                </a:cubicBezTo>
                <a:cubicBezTo>
                  <a:pt x="697923" y="3977931"/>
                  <a:pt x="683529" y="3956192"/>
                  <a:pt x="637025" y="3956976"/>
                </a:cubicBezTo>
                <a:cubicBezTo>
                  <a:pt x="561096" y="3958367"/>
                  <a:pt x="483055" y="3965347"/>
                  <a:pt x="439818" y="3925256"/>
                </a:cubicBezTo>
                <a:cubicBezTo>
                  <a:pt x="420898" y="3938151"/>
                  <a:pt x="409248" y="3945856"/>
                  <a:pt x="397954" y="3953509"/>
                </a:cubicBezTo>
                <a:cubicBezTo>
                  <a:pt x="366752" y="3974766"/>
                  <a:pt x="298150" y="3991730"/>
                  <a:pt x="260774" y="3982524"/>
                </a:cubicBezTo>
                <a:cubicBezTo>
                  <a:pt x="205703" y="3969233"/>
                  <a:pt x="158422" y="3979944"/>
                  <a:pt x="110749" y="4003172"/>
                </a:cubicBezTo>
                <a:cubicBezTo>
                  <a:pt x="90817" y="4012814"/>
                  <a:pt x="69989" y="4020494"/>
                  <a:pt x="48615" y="4026612"/>
                </a:cubicBezTo>
                <a:lnTo>
                  <a:pt x="0" y="4037065"/>
                </a:lnTo>
                <a:close/>
              </a:path>
            </a:pathLst>
          </a:custGeom>
        </p:spPr>
      </p:pic>
      <p:pic>
        <p:nvPicPr>
          <p:cNvPr id="12" name="Picture 11" descr="A white fence in a field&#10;&#10;AI-generated content may be incorrect.">
            <a:extLst>
              <a:ext uri="{FF2B5EF4-FFF2-40B4-BE49-F238E27FC236}">
                <a16:creationId xmlns:a16="http://schemas.microsoft.com/office/drawing/2014/main" id="{28EDF22F-01E1-3022-1C68-AF6B28A62BA5}"/>
              </a:ext>
            </a:extLst>
          </p:cNvPr>
          <p:cNvPicPr>
            <a:picLocks noChangeAspect="1"/>
          </p:cNvPicPr>
          <p:nvPr/>
        </p:nvPicPr>
        <p:blipFill>
          <a:blip r:embed="rId8">
            <a:extLst>
              <a:ext uri="{837473B0-CC2E-450A-ABE3-18F120FF3D39}">
                <a1611:picAttrSrcUrl xmlns:a1611="http://schemas.microsoft.com/office/drawing/2016/11/main" r:id="rId9"/>
              </a:ext>
            </a:extLst>
          </a:blip>
          <a:srcRect l="25759" r="12177"/>
          <a:stretch/>
        </p:blipFill>
        <p:spPr>
          <a:xfrm>
            <a:off x="9239250" y="1"/>
            <a:ext cx="2952751" cy="3568216"/>
          </a:xfrm>
          <a:custGeom>
            <a:avLst/>
            <a:gdLst/>
            <a:ahLst/>
            <a:cxnLst/>
            <a:rect l="l" t="t" r="r" b="b"/>
            <a:pathLst>
              <a:path w="2952751" h="3568216">
                <a:moveTo>
                  <a:pt x="2952751" y="0"/>
                </a:moveTo>
                <a:lnTo>
                  <a:pt x="2952750" y="3014035"/>
                </a:lnTo>
                <a:lnTo>
                  <a:pt x="2918830" y="3028117"/>
                </a:lnTo>
                <a:cubicBezTo>
                  <a:pt x="2904443" y="3034512"/>
                  <a:pt x="2886251" y="3039750"/>
                  <a:pt x="2876082" y="3047622"/>
                </a:cubicBezTo>
                <a:cubicBezTo>
                  <a:pt x="2824250" y="3087682"/>
                  <a:pt x="2753533" y="3089841"/>
                  <a:pt x="2683625" y="3095095"/>
                </a:cubicBezTo>
                <a:cubicBezTo>
                  <a:pt x="2671355" y="3095902"/>
                  <a:pt x="2656535" y="3096694"/>
                  <a:pt x="2646549" y="3100763"/>
                </a:cubicBezTo>
                <a:cubicBezTo>
                  <a:pt x="2601454" y="3119091"/>
                  <a:pt x="2561250" y="3120675"/>
                  <a:pt x="2518283" y="3110566"/>
                </a:cubicBezTo>
                <a:cubicBezTo>
                  <a:pt x="2480993" y="3101914"/>
                  <a:pt x="2439136" y="3099579"/>
                  <a:pt x="2399801" y="3122561"/>
                </a:cubicBezTo>
                <a:cubicBezTo>
                  <a:pt x="2312377" y="3173554"/>
                  <a:pt x="2213407" y="3189562"/>
                  <a:pt x="2105053" y="3180664"/>
                </a:cubicBezTo>
                <a:cubicBezTo>
                  <a:pt x="2027664" y="3174334"/>
                  <a:pt x="1953217" y="3180991"/>
                  <a:pt x="1876782" y="3209456"/>
                </a:cubicBezTo>
                <a:cubicBezTo>
                  <a:pt x="1847391" y="3220447"/>
                  <a:pt x="1807493" y="3221608"/>
                  <a:pt x="1772365" y="3228131"/>
                </a:cubicBezTo>
                <a:cubicBezTo>
                  <a:pt x="1752481" y="3231723"/>
                  <a:pt x="1730373" y="3235065"/>
                  <a:pt x="1713903" y="3242137"/>
                </a:cubicBezTo>
                <a:cubicBezTo>
                  <a:pt x="1669897" y="3260500"/>
                  <a:pt x="1629587" y="3281733"/>
                  <a:pt x="1585203" y="3299962"/>
                </a:cubicBezTo>
                <a:cubicBezTo>
                  <a:pt x="1563860" y="3308671"/>
                  <a:pt x="1537871" y="3315400"/>
                  <a:pt x="1512908" y="3319152"/>
                </a:cubicBezTo>
                <a:cubicBezTo>
                  <a:pt x="1439148" y="3330619"/>
                  <a:pt x="1365256" y="3341162"/>
                  <a:pt x="1291486" y="3349988"/>
                </a:cubicBezTo>
                <a:cubicBezTo>
                  <a:pt x="1169750" y="3364712"/>
                  <a:pt x="1046519" y="3381727"/>
                  <a:pt x="951196" y="3339061"/>
                </a:cubicBezTo>
                <a:cubicBezTo>
                  <a:pt x="943420" y="3335638"/>
                  <a:pt x="927704" y="3335236"/>
                  <a:pt x="915459" y="3336228"/>
                </a:cubicBezTo>
                <a:cubicBezTo>
                  <a:pt x="858916" y="3340709"/>
                  <a:pt x="801392" y="3348538"/>
                  <a:pt x="745245" y="3350695"/>
                </a:cubicBezTo>
                <a:cubicBezTo>
                  <a:pt x="700321" y="3352384"/>
                  <a:pt x="663765" y="3359110"/>
                  <a:pt x="632535" y="3380182"/>
                </a:cubicBezTo>
                <a:cubicBezTo>
                  <a:pt x="591690" y="3407913"/>
                  <a:pt x="539940" y="3428137"/>
                  <a:pt x="480421" y="3429642"/>
                </a:cubicBezTo>
                <a:cubicBezTo>
                  <a:pt x="420933" y="3431332"/>
                  <a:pt x="384440" y="3451266"/>
                  <a:pt x="343384" y="3472419"/>
                </a:cubicBezTo>
                <a:cubicBezTo>
                  <a:pt x="313529" y="3487818"/>
                  <a:pt x="279786" y="3506605"/>
                  <a:pt x="244965" y="3512706"/>
                </a:cubicBezTo>
                <a:cubicBezTo>
                  <a:pt x="166060" y="3526418"/>
                  <a:pt x="103319" y="3574267"/>
                  <a:pt x="14202" y="3564890"/>
                </a:cubicBezTo>
                <a:cubicBezTo>
                  <a:pt x="11240" y="3564557"/>
                  <a:pt x="7304" y="3565686"/>
                  <a:pt x="3098" y="3567160"/>
                </a:cubicBezTo>
                <a:lnTo>
                  <a:pt x="0" y="3568216"/>
                </a:lnTo>
                <a:lnTo>
                  <a:pt x="0" y="0"/>
                </a:lnTo>
                <a:close/>
              </a:path>
            </a:pathLst>
          </a:custGeom>
        </p:spPr>
      </p:pic>
      <p:sp>
        <p:nvSpPr>
          <p:cNvPr id="39" name="Freeform: Shape 38">
            <a:extLst>
              <a:ext uri="{FF2B5EF4-FFF2-40B4-BE49-F238E27FC236}">
                <a16:creationId xmlns:a16="http://schemas.microsoft.com/office/drawing/2014/main" id="{71811820-403F-4D93-B710-D7F182DECC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14035"/>
            <a:ext cx="12192000" cy="1203824"/>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E1A8673D-5FEF-402F-8864-988FBAF8C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14035"/>
            <a:ext cx="12192000" cy="1203824"/>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blipFill dpi="0" rotWithShape="1">
            <a:blip r:embed="rId10">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Box 19">
            <a:extLst>
              <a:ext uri="{FF2B5EF4-FFF2-40B4-BE49-F238E27FC236}">
                <a16:creationId xmlns:a16="http://schemas.microsoft.com/office/drawing/2014/main" id="{8AB276A9-4B95-C564-689A-25AD5BFD7232}"/>
              </a:ext>
            </a:extLst>
          </p:cNvPr>
          <p:cNvSpPr txBox="1"/>
          <p:nvPr/>
        </p:nvSpPr>
        <p:spPr>
          <a:xfrm>
            <a:off x="883803" y="5745134"/>
            <a:ext cx="6545697" cy="800219"/>
          </a:xfrm>
          <a:prstGeom prst="rect">
            <a:avLst/>
          </a:prstGeom>
          <a:noFill/>
        </p:spPr>
        <p:txBody>
          <a:bodyPr wrap="square" rtlCol="0">
            <a:spAutoFit/>
          </a:bodyPr>
          <a:lstStyle/>
          <a:p>
            <a:r>
              <a:rPr lang="en-US" sz="2800" dirty="0"/>
              <a:t>Nonopaque:  Not opaque (not solid)</a:t>
            </a:r>
          </a:p>
          <a:p>
            <a:endParaRPr lang="en-US" dirty="0"/>
          </a:p>
        </p:txBody>
      </p:sp>
    </p:spTree>
    <p:extLst>
      <p:ext uri="{BB962C8B-B14F-4D97-AF65-F5344CB8AC3E}">
        <p14:creationId xmlns:p14="http://schemas.microsoft.com/office/powerpoint/2010/main" val="4005603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0AF3AA11-206A-4BEC-8371-3CC7BC66E1E2}"/>
              </a:ext>
            </a:extLst>
          </p:cNvPr>
          <p:cNvSpPr>
            <a:spLocks noGrp="1"/>
          </p:cNvSpPr>
          <p:nvPr>
            <p:ph type="title"/>
          </p:nvPr>
        </p:nvSpPr>
        <p:spPr>
          <a:xfrm>
            <a:off x="5334000" y="2443162"/>
            <a:ext cx="6096000" cy="1971675"/>
          </a:xfrm>
        </p:spPr>
        <p:txBody>
          <a:bodyPr>
            <a:normAutofit fontScale="90000"/>
          </a:bodyPr>
          <a:lstStyle/>
          <a:p>
            <a:r>
              <a:rPr lang="en-US"/>
              <a:t>Which one is Opaque?</a:t>
            </a:r>
            <a:endParaRPr lang="en-US" dirty="0"/>
          </a:p>
        </p:txBody>
      </p:sp>
      <p:pic>
        <p:nvPicPr>
          <p:cNvPr id="10" name="Picture Placeholder 9">
            <a:extLst>
              <a:ext uri="{FF2B5EF4-FFF2-40B4-BE49-F238E27FC236}">
                <a16:creationId xmlns:a16="http://schemas.microsoft.com/office/drawing/2014/main" id="{B5DF9287-CE73-4640-9B8B-4B32860AC6F1}"/>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a:stretch/>
        </p:blipFill>
        <p:spPr>
          <a:xfrm>
            <a:off x="0" y="0"/>
            <a:ext cx="4556125" cy="6858000"/>
          </a:xfrm>
        </p:spPr>
      </p:pic>
      <p:sp>
        <p:nvSpPr>
          <p:cNvPr id="2" name="TextBox 1">
            <a:extLst>
              <a:ext uri="{FF2B5EF4-FFF2-40B4-BE49-F238E27FC236}">
                <a16:creationId xmlns:a16="http://schemas.microsoft.com/office/drawing/2014/main" id="{F196B46E-A328-F8CB-519F-FB8A803E07EC}"/>
              </a:ext>
            </a:extLst>
          </p:cNvPr>
          <p:cNvSpPr txBox="1"/>
          <p:nvPr/>
        </p:nvSpPr>
        <p:spPr>
          <a:xfrm>
            <a:off x="0" y="6858000"/>
            <a:ext cx="4556125" cy="230832"/>
          </a:xfrm>
          <a:prstGeom prst="rect">
            <a:avLst/>
          </a:prstGeom>
          <a:noFill/>
        </p:spPr>
        <p:txBody>
          <a:bodyPr wrap="square" rtlCol="0">
            <a:spAutoFit/>
          </a:bodyPr>
          <a:lstStyle/>
          <a:p>
            <a:r>
              <a:rPr lang="en-US" sz="900">
                <a:hlinkClick r:id="rId4" tooltip="https://yard.ericteske.com/2018/08/cant-mow-between-fences-created.html"/>
              </a:rPr>
              <a:t>This Photo</a:t>
            </a:r>
            <a:r>
              <a:rPr lang="en-US" sz="900"/>
              <a:t> by Unknown Author is licensed under </a:t>
            </a:r>
            <a:r>
              <a:rPr lang="en-US" sz="900">
                <a:hlinkClick r:id="rId5" tooltip="https://creativecommons.org/licenses/by-nc/3.0/"/>
              </a:rPr>
              <a:t>CC BY-NC</a:t>
            </a:r>
            <a:endParaRPr lang="en-US" sz="900"/>
          </a:p>
        </p:txBody>
      </p:sp>
    </p:spTree>
    <p:extLst>
      <p:ext uri="{BB962C8B-B14F-4D97-AF65-F5344CB8AC3E}">
        <p14:creationId xmlns:p14="http://schemas.microsoft.com/office/powerpoint/2010/main" val="163807468"/>
      </p:ext>
    </p:extLst>
  </p:cSld>
  <p:clrMapOvr>
    <a:masterClrMapping/>
  </p:clrMapOvr>
</p:sld>
</file>

<file path=ppt/theme/theme1.xml><?xml version="1.0" encoding="utf-8"?>
<a:theme xmlns:a="http://schemas.openxmlformats.org/drawingml/2006/main" name="TornVTI">
  <a:themeElements>
    <a:clrScheme name="Custom 1">
      <a:dk1>
        <a:sysClr val="windowText" lastClr="000000"/>
      </a:dk1>
      <a:lt1>
        <a:sysClr val="window" lastClr="FFFFFF"/>
      </a:lt1>
      <a:dk2>
        <a:srgbClr val="131523"/>
      </a:dk2>
      <a:lt2>
        <a:srgbClr val="E7E6E6"/>
      </a:lt2>
      <a:accent1>
        <a:srgbClr val="3FB96C"/>
      </a:accent1>
      <a:accent2>
        <a:srgbClr val="699EFA"/>
      </a:accent2>
      <a:accent3>
        <a:srgbClr val="8039C1"/>
      </a:accent3>
      <a:accent4>
        <a:srgbClr val="D1971A"/>
      </a:accent4>
      <a:accent5>
        <a:srgbClr val="E62B59"/>
      </a:accent5>
      <a:accent6>
        <a:srgbClr val="9CA2AB"/>
      </a:accent6>
      <a:hlink>
        <a:srgbClr val="FFFFFF"/>
      </a:hlink>
      <a:folHlink>
        <a:srgbClr val="57618E"/>
      </a:folHlink>
    </a:clrScheme>
    <a:fontScheme name="Torn">
      <a:majorFont>
        <a:latin typeface="Modern Love"/>
        <a:ea typeface=""/>
        <a:cs typeface=""/>
      </a:majorFont>
      <a:minorFont>
        <a:latin typeface="Arial Nova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nVTI" id="{D93270A2-BAD7-4DCC-9D1D-3427EACCFA88}" vid="{1B17486C-9B79-43FC-98F9-5BF7AA5600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A586BE07-2678-434E-8D28-E0C3B2F64C97}">
  <ds:schemaRefs>
    <ds:schemaRef ds:uri="http://schemas.microsoft.com/sharepoint/v3/contenttype/forms"/>
  </ds:schemaRefs>
</ds:datastoreItem>
</file>

<file path=customXml/itemProps2.xml><?xml version="1.0" encoding="utf-8"?>
<ds:datastoreItem xmlns:ds="http://schemas.openxmlformats.org/officeDocument/2006/customXml" ds:itemID="{51F13409-6C3A-48B3-AA0C-1C204CFE24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AD9FF3-0275-4270-A933-AAFC04358E52}">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Torn design</Template>
  <TotalTime>24488</TotalTime>
  <Words>1060</Words>
  <Application>Microsoft Office PowerPoint</Application>
  <PresentationFormat>Widescreen</PresentationFormat>
  <Paragraphs>97</Paragraphs>
  <Slides>25</Slides>
  <Notes>9</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Arial Nova Cond</vt:lpstr>
      <vt:lpstr>Calibri</vt:lpstr>
      <vt:lpstr>Modern Love</vt:lpstr>
      <vt:lpstr>TornVTI</vt:lpstr>
      <vt:lpstr>Fences</vt:lpstr>
      <vt:lpstr>Agenda</vt:lpstr>
      <vt:lpstr>Definitions</vt:lpstr>
      <vt:lpstr>Fence</vt:lpstr>
      <vt:lpstr>Property Lines</vt:lpstr>
      <vt:lpstr>Setbacks</vt:lpstr>
      <vt:lpstr>Opaque Fences</vt:lpstr>
      <vt:lpstr>Nonopaque</vt:lpstr>
      <vt:lpstr>Which one is Opaque?</vt:lpstr>
      <vt:lpstr>Height &amp; Visibility Limitations</vt:lpstr>
      <vt:lpstr>How is the Height of a Fence Measured?</vt:lpstr>
      <vt:lpstr>Fencing in the front setback </vt:lpstr>
      <vt:lpstr>Exceptions to the Rule - Vacant Lots</vt:lpstr>
      <vt:lpstr>Height Exceptions</vt:lpstr>
      <vt:lpstr>Other Exemptions  </vt:lpstr>
      <vt:lpstr>Triangular Area</vt:lpstr>
      <vt:lpstr>Triangular Area - Side Yard Fenceline</vt:lpstr>
      <vt:lpstr>Triangular Area - Side Yard Fenceline</vt:lpstr>
      <vt:lpstr>Triangular Area - Driveway</vt:lpstr>
      <vt:lpstr>Triangular Area – Driveway &amp; Corner</vt:lpstr>
      <vt:lpstr>When is a Zoning Clearance Required?</vt:lpstr>
      <vt:lpstr>Is a Zoning Clearance Required?</vt:lpstr>
      <vt:lpstr>When is a Building Permit Required?</vt:lpstr>
      <vt:lpstr>Do I Need a Permit?</vt:lpstr>
      <vt:lpstr>Opaque  or  Nonopaque?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Roxanne Jasman</dc:creator>
  <cp:lastModifiedBy>Roxanne Jasman</cp:lastModifiedBy>
  <cp:revision>29</cp:revision>
  <dcterms:created xsi:type="dcterms:W3CDTF">2025-03-25T14:55:49Z</dcterms:created>
  <dcterms:modified xsi:type="dcterms:W3CDTF">2025-05-23T01:11:16Z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